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95" r:id="rId3"/>
    <p:sldId id="261" r:id="rId4"/>
    <p:sldId id="296" r:id="rId5"/>
    <p:sldId id="298" r:id="rId6"/>
    <p:sldId id="299" r:id="rId7"/>
    <p:sldId id="256" r:id="rId8"/>
    <p:sldId id="259" r:id="rId9"/>
    <p:sldId id="263" r:id="rId10"/>
    <p:sldId id="264" r:id="rId11"/>
    <p:sldId id="265" r:id="rId12"/>
    <p:sldId id="266" r:id="rId13"/>
    <p:sldId id="267" r:id="rId14"/>
    <p:sldId id="268" r:id="rId15"/>
    <p:sldId id="269" r:id="rId16"/>
    <p:sldId id="270" r:id="rId17"/>
    <p:sldId id="300" r:id="rId18"/>
    <p:sldId id="301" r:id="rId19"/>
    <p:sldId id="302" r:id="rId20"/>
    <p:sldId id="282" r:id="rId21"/>
    <p:sldId id="303" r:id="rId22"/>
    <p:sldId id="291" r:id="rId23"/>
    <p:sldId id="287" r:id="rId24"/>
    <p:sldId id="2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4" autoAdjust="0"/>
    <p:restoredTop sz="94660"/>
  </p:normalViewPr>
  <p:slideViewPr>
    <p:cSldViewPr snapToGrid="0" showGuides="1">
      <p:cViewPr>
        <p:scale>
          <a:sx n="50" d="100"/>
          <a:sy n="50" d="100"/>
        </p:scale>
        <p:origin x="1350" y="642"/>
      </p:cViewPr>
      <p:guideLst>
        <p:guide orient="horz" pos="2160"/>
        <p:guide pos="3840"/>
      </p:guideLst>
    </p:cSldViewPr>
  </p:slideViewPr>
  <p:notesTextViewPr>
    <p:cViewPr>
      <p:scale>
        <a:sx n="1" d="1"/>
        <a:sy n="1" d="1"/>
      </p:scale>
      <p:origin x="0" y="0"/>
    </p:cViewPr>
  </p:notesTextViewPr>
  <p:sorterViewPr>
    <p:cViewPr>
      <p:scale>
        <a:sx n="68" d="100"/>
        <a:sy n="68" d="100"/>
      </p:scale>
      <p:origin x="0" y="-17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DC8D5-22B3-4B31-880A-049DA9B587C8}" type="datetimeFigureOut">
              <a:rPr lang="en-US" smtClean="0"/>
              <a:t>11/10/2019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6A623C-A1FB-48BB-B5D9-4B7A747EA644}" type="slidenum">
              <a:rPr lang="en-US" smtClean="0"/>
              <a:t>‹#›</a:t>
            </a:fld>
            <a:endParaRPr lang="en-US"/>
          </a:p>
        </p:txBody>
      </p:sp>
    </p:spTree>
    <p:extLst>
      <p:ext uri="{BB962C8B-B14F-4D97-AF65-F5344CB8AC3E}">
        <p14:creationId xmlns:p14="http://schemas.microsoft.com/office/powerpoint/2010/main" val="2652385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Introduction to the name of the curriculum, Who you are, and how this presentation will answer many questions students might have. Ask students to hold questions they might have for the end of the presentation, but I might have questions for the students and will be looking for students with quietly raised hands to answer my questions.</a:t>
            </a: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87AEBB-5635-4315-90E3-D51F9AF26B4E}"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87AEBB-5635-4315-90E3-D51F9AF26B4E}"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9" name="Shape 329"/>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a:p>
        </p:txBody>
      </p:sp>
      <p:sp>
        <p:nvSpPr>
          <p:cNvPr id="330" name="Shape 330"/>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r>
              <a:rPr lang="en-US"/>
              <a:t>We can ride a bike to school, carpool, take a bus, or walk to reduce transportation emissions</a:t>
            </a:r>
          </a:p>
        </p:txBody>
      </p:sp>
      <p:sp>
        <p:nvSpPr>
          <p:cNvPr id="375" name="Shape 375"/>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2" name="Shape 402"/>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a:p>
        </p:txBody>
      </p:sp>
      <p:sp>
        <p:nvSpPr>
          <p:cNvPr id="403" name="Shape 403"/>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r>
              <a:rPr lang="en-US"/>
              <a:t>Ask students what is this map of?</a:t>
            </a:r>
          </a:p>
        </p:txBody>
      </p:sp>
      <p:sp>
        <p:nvSpPr>
          <p:cNvPr id="94" name="Shape 94"/>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369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87AEBB-5635-4315-90E3-D51F9AF26B4E}"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87AEBB-5635-4315-90E3-D51F9AF26B4E}"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87AEBB-5635-4315-90E3-D51F9AF26B4E}"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87AEBB-5635-4315-90E3-D51F9AF26B4E}"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87AEBB-5635-4315-90E3-D51F9AF26B4E}"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87AEBB-5635-4315-90E3-D51F9AF26B4E}"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81791-1606-4B61-9274-CDB1964270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E2AA03-7184-4CB6-B2CB-2BD421F7B0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D38FF5-599F-4510-9BB0-3B29CCA6A9F9}"/>
              </a:ext>
            </a:extLst>
          </p:cNvPr>
          <p:cNvSpPr>
            <a:spLocks noGrp="1"/>
          </p:cNvSpPr>
          <p:nvPr>
            <p:ph type="dt" sz="half" idx="10"/>
          </p:nvPr>
        </p:nvSpPr>
        <p:spPr/>
        <p:txBody>
          <a:bodyPr/>
          <a:lstStyle/>
          <a:p>
            <a:fld id="{29182ABD-E279-4D7D-BC31-BF7D7C7E1B04}" type="datetimeFigureOut">
              <a:rPr lang="en-US" smtClean="0"/>
              <a:t>11/10/2019</a:t>
            </a:fld>
            <a:endParaRPr lang="en-US"/>
          </a:p>
        </p:txBody>
      </p:sp>
      <p:sp>
        <p:nvSpPr>
          <p:cNvPr id="5" name="Footer Placeholder 4">
            <a:extLst>
              <a:ext uri="{FF2B5EF4-FFF2-40B4-BE49-F238E27FC236}">
                <a16:creationId xmlns:a16="http://schemas.microsoft.com/office/drawing/2014/main" id="{B3378D9D-F6F9-4C68-A7C9-62D380E3C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F6188-FF1A-40B9-8DCD-B60E73CEB936}"/>
              </a:ext>
            </a:extLst>
          </p:cNvPr>
          <p:cNvSpPr>
            <a:spLocks noGrp="1"/>
          </p:cNvSpPr>
          <p:nvPr>
            <p:ph type="sldNum" sz="quarter" idx="12"/>
          </p:nvPr>
        </p:nvSpPr>
        <p:spPr/>
        <p:txBody>
          <a:bodyPr/>
          <a:lstStyle/>
          <a:p>
            <a:fld id="{122CB156-3772-45F7-99B9-B7A9D77B32E8}" type="slidenum">
              <a:rPr lang="en-US" smtClean="0"/>
              <a:t>‹#›</a:t>
            </a:fld>
            <a:endParaRPr lang="en-US"/>
          </a:p>
        </p:txBody>
      </p:sp>
    </p:spTree>
    <p:extLst>
      <p:ext uri="{BB962C8B-B14F-4D97-AF65-F5344CB8AC3E}">
        <p14:creationId xmlns:p14="http://schemas.microsoft.com/office/powerpoint/2010/main" val="224418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B498-53FB-4BCF-9B77-2320086326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07C289-0885-48AC-887A-EDE6EAA389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9E02D-838E-4091-AC02-4F7C04A13E68}"/>
              </a:ext>
            </a:extLst>
          </p:cNvPr>
          <p:cNvSpPr>
            <a:spLocks noGrp="1"/>
          </p:cNvSpPr>
          <p:nvPr>
            <p:ph type="dt" sz="half" idx="10"/>
          </p:nvPr>
        </p:nvSpPr>
        <p:spPr/>
        <p:txBody>
          <a:bodyPr/>
          <a:lstStyle/>
          <a:p>
            <a:fld id="{29182ABD-E279-4D7D-BC31-BF7D7C7E1B04}" type="datetimeFigureOut">
              <a:rPr lang="en-US" smtClean="0"/>
              <a:t>11/10/2019</a:t>
            </a:fld>
            <a:endParaRPr lang="en-US"/>
          </a:p>
        </p:txBody>
      </p:sp>
      <p:sp>
        <p:nvSpPr>
          <p:cNvPr id="5" name="Footer Placeholder 4">
            <a:extLst>
              <a:ext uri="{FF2B5EF4-FFF2-40B4-BE49-F238E27FC236}">
                <a16:creationId xmlns:a16="http://schemas.microsoft.com/office/drawing/2014/main" id="{8DAF0A33-26FF-4BB9-8008-200F42200F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EDD0F-4EDB-400E-A796-1A979CDC2D3B}"/>
              </a:ext>
            </a:extLst>
          </p:cNvPr>
          <p:cNvSpPr>
            <a:spLocks noGrp="1"/>
          </p:cNvSpPr>
          <p:nvPr>
            <p:ph type="sldNum" sz="quarter" idx="12"/>
          </p:nvPr>
        </p:nvSpPr>
        <p:spPr/>
        <p:txBody>
          <a:bodyPr/>
          <a:lstStyle/>
          <a:p>
            <a:fld id="{122CB156-3772-45F7-99B9-B7A9D77B32E8}" type="slidenum">
              <a:rPr lang="en-US" smtClean="0"/>
              <a:t>‹#›</a:t>
            </a:fld>
            <a:endParaRPr lang="en-US"/>
          </a:p>
        </p:txBody>
      </p:sp>
    </p:spTree>
    <p:extLst>
      <p:ext uri="{BB962C8B-B14F-4D97-AF65-F5344CB8AC3E}">
        <p14:creationId xmlns:p14="http://schemas.microsoft.com/office/powerpoint/2010/main" val="175811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F423E0-44D2-48C4-A387-40EFEFD53E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79A8A9-FF56-4D9B-920E-4FB7BA981B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1FE2D-AC00-4C76-A536-7A4789E666AD}"/>
              </a:ext>
            </a:extLst>
          </p:cNvPr>
          <p:cNvSpPr>
            <a:spLocks noGrp="1"/>
          </p:cNvSpPr>
          <p:nvPr>
            <p:ph type="dt" sz="half" idx="10"/>
          </p:nvPr>
        </p:nvSpPr>
        <p:spPr/>
        <p:txBody>
          <a:bodyPr/>
          <a:lstStyle/>
          <a:p>
            <a:fld id="{29182ABD-E279-4D7D-BC31-BF7D7C7E1B04}" type="datetimeFigureOut">
              <a:rPr lang="en-US" smtClean="0"/>
              <a:t>11/10/2019</a:t>
            </a:fld>
            <a:endParaRPr lang="en-US"/>
          </a:p>
        </p:txBody>
      </p:sp>
      <p:sp>
        <p:nvSpPr>
          <p:cNvPr id="5" name="Footer Placeholder 4">
            <a:extLst>
              <a:ext uri="{FF2B5EF4-FFF2-40B4-BE49-F238E27FC236}">
                <a16:creationId xmlns:a16="http://schemas.microsoft.com/office/drawing/2014/main" id="{51B1818A-68CE-419E-9628-5F5EA54B0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8E258-99CA-470E-8E19-4502D33C342B}"/>
              </a:ext>
            </a:extLst>
          </p:cNvPr>
          <p:cNvSpPr>
            <a:spLocks noGrp="1"/>
          </p:cNvSpPr>
          <p:nvPr>
            <p:ph type="sldNum" sz="quarter" idx="12"/>
          </p:nvPr>
        </p:nvSpPr>
        <p:spPr/>
        <p:txBody>
          <a:bodyPr/>
          <a:lstStyle/>
          <a:p>
            <a:fld id="{122CB156-3772-45F7-99B9-B7A9D77B32E8}" type="slidenum">
              <a:rPr lang="en-US" smtClean="0"/>
              <a:t>‹#›</a:t>
            </a:fld>
            <a:endParaRPr lang="en-US"/>
          </a:p>
        </p:txBody>
      </p:sp>
    </p:spTree>
    <p:extLst>
      <p:ext uri="{BB962C8B-B14F-4D97-AF65-F5344CB8AC3E}">
        <p14:creationId xmlns:p14="http://schemas.microsoft.com/office/powerpoint/2010/main" val="1122351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55DC-FC08-4A87-9B8B-77C014EE61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0F6FD-BDAD-4519-88A0-0D4996742C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181947-4FAB-49D8-A687-F598E9749714}"/>
              </a:ext>
            </a:extLst>
          </p:cNvPr>
          <p:cNvSpPr>
            <a:spLocks noGrp="1"/>
          </p:cNvSpPr>
          <p:nvPr>
            <p:ph type="dt" sz="half" idx="10"/>
          </p:nvPr>
        </p:nvSpPr>
        <p:spPr/>
        <p:txBody>
          <a:bodyPr/>
          <a:lstStyle/>
          <a:p>
            <a:fld id="{29182ABD-E279-4D7D-BC31-BF7D7C7E1B04}" type="datetimeFigureOut">
              <a:rPr lang="en-US" smtClean="0"/>
              <a:t>11/10/2019</a:t>
            </a:fld>
            <a:endParaRPr lang="en-US"/>
          </a:p>
        </p:txBody>
      </p:sp>
      <p:sp>
        <p:nvSpPr>
          <p:cNvPr id="5" name="Footer Placeholder 4">
            <a:extLst>
              <a:ext uri="{FF2B5EF4-FFF2-40B4-BE49-F238E27FC236}">
                <a16:creationId xmlns:a16="http://schemas.microsoft.com/office/drawing/2014/main" id="{2173E3F9-31B7-41FD-8848-BEE52E1AE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C13C36-1DB1-4287-9781-0E14C7177FF4}"/>
              </a:ext>
            </a:extLst>
          </p:cNvPr>
          <p:cNvSpPr>
            <a:spLocks noGrp="1"/>
          </p:cNvSpPr>
          <p:nvPr>
            <p:ph type="sldNum" sz="quarter" idx="12"/>
          </p:nvPr>
        </p:nvSpPr>
        <p:spPr/>
        <p:txBody>
          <a:bodyPr/>
          <a:lstStyle/>
          <a:p>
            <a:fld id="{122CB156-3772-45F7-99B9-B7A9D77B32E8}" type="slidenum">
              <a:rPr lang="en-US" smtClean="0"/>
              <a:t>‹#›</a:t>
            </a:fld>
            <a:endParaRPr lang="en-US"/>
          </a:p>
        </p:txBody>
      </p:sp>
    </p:spTree>
    <p:extLst>
      <p:ext uri="{BB962C8B-B14F-4D97-AF65-F5344CB8AC3E}">
        <p14:creationId xmlns:p14="http://schemas.microsoft.com/office/powerpoint/2010/main" val="105093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B728F-BEF4-4F57-BB05-3826044050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05EF36-D524-4E7D-8018-7CAB77C1DB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4EAB74-CF19-4F8B-9894-C86FEB0C9B19}"/>
              </a:ext>
            </a:extLst>
          </p:cNvPr>
          <p:cNvSpPr>
            <a:spLocks noGrp="1"/>
          </p:cNvSpPr>
          <p:nvPr>
            <p:ph type="dt" sz="half" idx="10"/>
          </p:nvPr>
        </p:nvSpPr>
        <p:spPr/>
        <p:txBody>
          <a:bodyPr/>
          <a:lstStyle/>
          <a:p>
            <a:fld id="{29182ABD-E279-4D7D-BC31-BF7D7C7E1B04}" type="datetimeFigureOut">
              <a:rPr lang="en-US" smtClean="0"/>
              <a:t>11/10/2019</a:t>
            </a:fld>
            <a:endParaRPr lang="en-US"/>
          </a:p>
        </p:txBody>
      </p:sp>
      <p:sp>
        <p:nvSpPr>
          <p:cNvPr id="5" name="Footer Placeholder 4">
            <a:extLst>
              <a:ext uri="{FF2B5EF4-FFF2-40B4-BE49-F238E27FC236}">
                <a16:creationId xmlns:a16="http://schemas.microsoft.com/office/drawing/2014/main" id="{2A72E002-1101-4130-8FFC-0CF06A244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19869E-33D6-4C20-8323-BB54529683B2}"/>
              </a:ext>
            </a:extLst>
          </p:cNvPr>
          <p:cNvSpPr>
            <a:spLocks noGrp="1"/>
          </p:cNvSpPr>
          <p:nvPr>
            <p:ph type="sldNum" sz="quarter" idx="12"/>
          </p:nvPr>
        </p:nvSpPr>
        <p:spPr/>
        <p:txBody>
          <a:bodyPr/>
          <a:lstStyle/>
          <a:p>
            <a:fld id="{122CB156-3772-45F7-99B9-B7A9D77B32E8}" type="slidenum">
              <a:rPr lang="en-US" smtClean="0"/>
              <a:t>‹#›</a:t>
            </a:fld>
            <a:endParaRPr lang="en-US"/>
          </a:p>
        </p:txBody>
      </p:sp>
    </p:spTree>
    <p:extLst>
      <p:ext uri="{BB962C8B-B14F-4D97-AF65-F5344CB8AC3E}">
        <p14:creationId xmlns:p14="http://schemas.microsoft.com/office/powerpoint/2010/main" val="390874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90173-BC48-40E8-9036-007232FCC4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DF78C2-E04B-4168-BE35-F99790F626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C6117B-2A54-4400-8DA4-FCC7B62036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C82DF4-FB06-4D13-8BC3-5EF96A36C043}"/>
              </a:ext>
            </a:extLst>
          </p:cNvPr>
          <p:cNvSpPr>
            <a:spLocks noGrp="1"/>
          </p:cNvSpPr>
          <p:nvPr>
            <p:ph type="dt" sz="half" idx="10"/>
          </p:nvPr>
        </p:nvSpPr>
        <p:spPr/>
        <p:txBody>
          <a:bodyPr/>
          <a:lstStyle/>
          <a:p>
            <a:fld id="{29182ABD-E279-4D7D-BC31-BF7D7C7E1B04}" type="datetimeFigureOut">
              <a:rPr lang="en-US" smtClean="0"/>
              <a:t>11/10/2019</a:t>
            </a:fld>
            <a:endParaRPr lang="en-US"/>
          </a:p>
        </p:txBody>
      </p:sp>
      <p:sp>
        <p:nvSpPr>
          <p:cNvPr id="6" name="Footer Placeholder 5">
            <a:extLst>
              <a:ext uri="{FF2B5EF4-FFF2-40B4-BE49-F238E27FC236}">
                <a16:creationId xmlns:a16="http://schemas.microsoft.com/office/drawing/2014/main" id="{04C22B95-13D3-42AE-B0F4-FC1E33D203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D6D3AA-06D3-476E-844E-1F12650AEBA6}"/>
              </a:ext>
            </a:extLst>
          </p:cNvPr>
          <p:cNvSpPr>
            <a:spLocks noGrp="1"/>
          </p:cNvSpPr>
          <p:nvPr>
            <p:ph type="sldNum" sz="quarter" idx="12"/>
          </p:nvPr>
        </p:nvSpPr>
        <p:spPr/>
        <p:txBody>
          <a:bodyPr/>
          <a:lstStyle/>
          <a:p>
            <a:fld id="{122CB156-3772-45F7-99B9-B7A9D77B32E8}" type="slidenum">
              <a:rPr lang="en-US" smtClean="0"/>
              <a:t>‹#›</a:t>
            </a:fld>
            <a:endParaRPr lang="en-US"/>
          </a:p>
        </p:txBody>
      </p:sp>
    </p:spTree>
    <p:extLst>
      <p:ext uri="{BB962C8B-B14F-4D97-AF65-F5344CB8AC3E}">
        <p14:creationId xmlns:p14="http://schemas.microsoft.com/office/powerpoint/2010/main" val="3260461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6061C-E960-42B6-9746-BF079EBB6F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EA9B46-3D9D-41C8-838D-5354840ED6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CCF8B0-D3CD-45FE-A91C-F3B12A45FF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0BA5C6-4F33-4089-9760-44C779EB34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D9114-62EB-4A8A-A9F5-816B03A5B0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219AE3-83E6-4A06-960A-0D7CDB756E36}"/>
              </a:ext>
            </a:extLst>
          </p:cNvPr>
          <p:cNvSpPr>
            <a:spLocks noGrp="1"/>
          </p:cNvSpPr>
          <p:nvPr>
            <p:ph type="dt" sz="half" idx="10"/>
          </p:nvPr>
        </p:nvSpPr>
        <p:spPr/>
        <p:txBody>
          <a:bodyPr/>
          <a:lstStyle/>
          <a:p>
            <a:fld id="{29182ABD-E279-4D7D-BC31-BF7D7C7E1B04}" type="datetimeFigureOut">
              <a:rPr lang="en-US" smtClean="0"/>
              <a:t>11/10/2019</a:t>
            </a:fld>
            <a:endParaRPr lang="en-US"/>
          </a:p>
        </p:txBody>
      </p:sp>
      <p:sp>
        <p:nvSpPr>
          <p:cNvPr id="8" name="Footer Placeholder 7">
            <a:extLst>
              <a:ext uri="{FF2B5EF4-FFF2-40B4-BE49-F238E27FC236}">
                <a16:creationId xmlns:a16="http://schemas.microsoft.com/office/drawing/2014/main" id="{91E61FF4-E61A-4D04-8917-7C5821AD0B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6DD60F-1AC6-480D-AE1B-C4A294829379}"/>
              </a:ext>
            </a:extLst>
          </p:cNvPr>
          <p:cNvSpPr>
            <a:spLocks noGrp="1"/>
          </p:cNvSpPr>
          <p:nvPr>
            <p:ph type="sldNum" sz="quarter" idx="12"/>
          </p:nvPr>
        </p:nvSpPr>
        <p:spPr/>
        <p:txBody>
          <a:bodyPr/>
          <a:lstStyle/>
          <a:p>
            <a:fld id="{122CB156-3772-45F7-99B9-B7A9D77B32E8}" type="slidenum">
              <a:rPr lang="en-US" smtClean="0"/>
              <a:t>‹#›</a:t>
            </a:fld>
            <a:endParaRPr lang="en-US"/>
          </a:p>
        </p:txBody>
      </p:sp>
    </p:spTree>
    <p:extLst>
      <p:ext uri="{BB962C8B-B14F-4D97-AF65-F5344CB8AC3E}">
        <p14:creationId xmlns:p14="http://schemas.microsoft.com/office/powerpoint/2010/main" val="405850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A5459-2AA2-4AB4-B4B8-966F0A6E76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701D93-5A55-4DC4-8171-3953EE52E5FF}"/>
              </a:ext>
            </a:extLst>
          </p:cNvPr>
          <p:cNvSpPr>
            <a:spLocks noGrp="1"/>
          </p:cNvSpPr>
          <p:nvPr>
            <p:ph type="dt" sz="half" idx="10"/>
          </p:nvPr>
        </p:nvSpPr>
        <p:spPr/>
        <p:txBody>
          <a:bodyPr/>
          <a:lstStyle/>
          <a:p>
            <a:fld id="{29182ABD-E279-4D7D-BC31-BF7D7C7E1B04}" type="datetimeFigureOut">
              <a:rPr lang="en-US" smtClean="0"/>
              <a:t>11/10/2019</a:t>
            </a:fld>
            <a:endParaRPr lang="en-US"/>
          </a:p>
        </p:txBody>
      </p:sp>
      <p:sp>
        <p:nvSpPr>
          <p:cNvPr id="4" name="Footer Placeholder 3">
            <a:extLst>
              <a:ext uri="{FF2B5EF4-FFF2-40B4-BE49-F238E27FC236}">
                <a16:creationId xmlns:a16="http://schemas.microsoft.com/office/drawing/2014/main" id="{52AD122D-A48B-4F2D-A425-FC6ADA9294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E853F4-CBE2-4B69-81A1-6A0655E5DAE0}"/>
              </a:ext>
            </a:extLst>
          </p:cNvPr>
          <p:cNvSpPr>
            <a:spLocks noGrp="1"/>
          </p:cNvSpPr>
          <p:nvPr>
            <p:ph type="sldNum" sz="quarter" idx="12"/>
          </p:nvPr>
        </p:nvSpPr>
        <p:spPr/>
        <p:txBody>
          <a:bodyPr/>
          <a:lstStyle/>
          <a:p>
            <a:fld id="{122CB156-3772-45F7-99B9-B7A9D77B32E8}" type="slidenum">
              <a:rPr lang="en-US" smtClean="0"/>
              <a:t>‹#›</a:t>
            </a:fld>
            <a:endParaRPr lang="en-US"/>
          </a:p>
        </p:txBody>
      </p:sp>
    </p:spTree>
    <p:extLst>
      <p:ext uri="{BB962C8B-B14F-4D97-AF65-F5344CB8AC3E}">
        <p14:creationId xmlns:p14="http://schemas.microsoft.com/office/powerpoint/2010/main" val="143742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5D33EB-4312-480D-93F4-285AA814A3CC}"/>
              </a:ext>
            </a:extLst>
          </p:cNvPr>
          <p:cNvSpPr>
            <a:spLocks noGrp="1"/>
          </p:cNvSpPr>
          <p:nvPr>
            <p:ph type="dt" sz="half" idx="10"/>
          </p:nvPr>
        </p:nvSpPr>
        <p:spPr/>
        <p:txBody>
          <a:bodyPr/>
          <a:lstStyle/>
          <a:p>
            <a:fld id="{29182ABD-E279-4D7D-BC31-BF7D7C7E1B04}" type="datetimeFigureOut">
              <a:rPr lang="en-US" smtClean="0"/>
              <a:t>11/10/2019</a:t>
            </a:fld>
            <a:endParaRPr lang="en-US"/>
          </a:p>
        </p:txBody>
      </p:sp>
      <p:sp>
        <p:nvSpPr>
          <p:cNvPr id="3" name="Footer Placeholder 2">
            <a:extLst>
              <a:ext uri="{FF2B5EF4-FFF2-40B4-BE49-F238E27FC236}">
                <a16:creationId xmlns:a16="http://schemas.microsoft.com/office/drawing/2014/main" id="{2864F651-B0C3-4FF4-B4C0-9E96E5B947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A19B3C-9922-4818-B592-0BE676267232}"/>
              </a:ext>
            </a:extLst>
          </p:cNvPr>
          <p:cNvSpPr>
            <a:spLocks noGrp="1"/>
          </p:cNvSpPr>
          <p:nvPr>
            <p:ph type="sldNum" sz="quarter" idx="12"/>
          </p:nvPr>
        </p:nvSpPr>
        <p:spPr/>
        <p:txBody>
          <a:bodyPr/>
          <a:lstStyle/>
          <a:p>
            <a:fld id="{122CB156-3772-45F7-99B9-B7A9D77B32E8}" type="slidenum">
              <a:rPr lang="en-US" smtClean="0"/>
              <a:t>‹#›</a:t>
            </a:fld>
            <a:endParaRPr lang="en-US"/>
          </a:p>
        </p:txBody>
      </p:sp>
    </p:spTree>
    <p:extLst>
      <p:ext uri="{BB962C8B-B14F-4D97-AF65-F5344CB8AC3E}">
        <p14:creationId xmlns:p14="http://schemas.microsoft.com/office/powerpoint/2010/main" val="315758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2B93-EE41-4316-A380-B48EAB1D65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E496E8-88B4-40F8-90AD-C9520C2558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516347-8FDD-4E1A-89C2-273A44D6C3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52316D-7AE7-40B2-A9A1-F971944165AC}"/>
              </a:ext>
            </a:extLst>
          </p:cNvPr>
          <p:cNvSpPr>
            <a:spLocks noGrp="1"/>
          </p:cNvSpPr>
          <p:nvPr>
            <p:ph type="dt" sz="half" idx="10"/>
          </p:nvPr>
        </p:nvSpPr>
        <p:spPr/>
        <p:txBody>
          <a:bodyPr/>
          <a:lstStyle/>
          <a:p>
            <a:fld id="{29182ABD-E279-4D7D-BC31-BF7D7C7E1B04}" type="datetimeFigureOut">
              <a:rPr lang="en-US" smtClean="0"/>
              <a:t>11/10/2019</a:t>
            </a:fld>
            <a:endParaRPr lang="en-US"/>
          </a:p>
        </p:txBody>
      </p:sp>
      <p:sp>
        <p:nvSpPr>
          <p:cNvPr id="6" name="Footer Placeholder 5">
            <a:extLst>
              <a:ext uri="{FF2B5EF4-FFF2-40B4-BE49-F238E27FC236}">
                <a16:creationId xmlns:a16="http://schemas.microsoft.com/office/drawing/2014/main" id="{D9286B2D-5623-4672-8D45-1517FF4BCF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B8A5E-0432-4914-92CE-3EFC3C2DABCC}"/>
              </a:ext>
            </a:extLst>
          </p:cNvPr>
          <p:cNvSpPr>
            <a:spLocks noGrp="1"/>
          </p:cNvSpPr>
          <p:nvPr>
            <p:ph type="sldNum" sz="quarter" idx="12"/>
          </p:nvPr>
        </p:nvSpPr>
        <p:spPr/>
        <p:txBody>
          <a:bodyPr/>
          <a:lstStyle/>
          <a:p>
            <a:fld id="{122CB156-3772-45F7-99B9-B7A9D77B32E8}" type="slidenum">
              <a:rPr lang="en-US" smtClean="0"/>
              <a:t>‹#›</a:t>
            </a:fld>
            <a:endParaRPr lang="en-US"/>
          </a:p>
        </p:txBody>
      </p:sp>
    </p:spTree>
    <p:extLst>
      <p:ext uri="{BB962C8B-B14F-4D97-AF65-F5344CB8AC3E}">
        <p14:creationId xmlns:p14="http://schemas.microsoft.com/office/powerpoint/2010/main" val="331455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92E6-5F5B-4078-810A-76858F5F9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EABC67-32F5-4B1B-A19B-3CBF79A99D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DB021B-6086-4276-B8F8-79E0AE105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74A937-7FF9-41A9-A602-64C0505C831D}"/>
              </a:ext>
            </a:extLst>
          </p:cNvPr>
          <p:cNvSpPr>
            <a:spLocks noGrp="1"/>
          </p:cNvSpPr>
          <p:nvPr>
            <p:ph type="dt" sz="half" idx="10"/>
          </p:nvPr>
        </p:nvSpPr>
        <p:spPr/>
        <p:txBody>
          <a:bodyPr/>
          <a:lstStyle/>
          <a:p>
            <a:fld id="{29182ABD-E279-4D7D-BC31-BF7D7C7E1B04}" type="datetimeFigureOut">
              <a:rPr lang="en-US" smtClean="0"/>
              <a:t>11/10/2019</a:t>
            </a:fld>
            <a:endParaRPr lang="en-US"/>
          </a:p>
        </p:txBody>
      </p:sp>
      <p:sp>
        <p:nvSpPr>
          <p:cNvPr id="6" name="Footer Placeholder 5">
            <a:extLst>
              <a:ext uri="{FF2B5EF4-FFF2-40B4-BE49-F238E27FC236}">
                <a16:creationId xmlns:a16="http://schemas.microsoft.com/office/drawing/2014/main" id="{E30D5B21-D5A6-4E68-871B-7E5188AEC0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BEC7A5-574D-424D-8E24-839AD29E85F9}"/>
              </a:ext>
            </a:extLst>
          </p:cNvPr>
          <p:cNvSpPr>
            <a:spLocks noGrp="1"/>
          </p:cNvSpPr>
          <p:nvPr>
            <p:ph type="sldNum" sz="quarter" idx="12"/>
          </p:nvPr>
        </p:nvSpPr>
        <p:spPr/>
        <p:txBody>
          <a:bodyPr/>
          <a:lstStyle/>
          <a:p>
            <a:fld id="{122CB156-3772-45F7-99B9-B7A9D77B32E8}" type="slidenum">
              <a:rPr lang="en-US" smtClean="0"/>
              <a:t>‹#›</a:t>
            </a:fld>
            <a:endParaRPr lang="en-US"/>
          </a:p>
        </p:txBody>
      </p:sp>
    </p:spTree>
    <p:extLst>
      <p:ext uri="{BB962C8B-B14F-4D97-AF65-F5344CB8AC3E}">
        <p14:creationId xmlns:p14="http://schemas.microsoft.com/office/powerpoint/2010/main" val="297294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7415C5-058B-424A-9734-884F7F92F6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04CAC0-024C-4E6C-A6D7-3907D6EF7C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0843B6-3C0F-4F58-8563-12015CD693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82ABD-E279-4D7D-BC31-BF7D7C7E1B04}" type="datetimeFigureOut">
              <a:rPr lang="en-US" smtClean="0"/>
              <a:t>11/10/2019</a:t>
            </a:fld>
            <a:endParaRPr lang="en-US"/>
          </a:p>
        </p:txBody>
      </p:sp>
      <p:sp>
        <p:nvSpPr>
          <p:cNvPr id="5" name="Footer Placeholder 4">
            <a:extLst>
              <a:ext uri="{FF2B5EF4-FFF2-40B4-BE49-F238E27FC236}">
                <a16:creationId xmlns:a16="http://schemas.microsoft.com/office/drawing/2014/main" id="{C66F392B-8C36-4D91-B66D-C99D476598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46F005-C17B-437C-AFC3-4001DD429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CB156-3772-45F7-99B9-B7A9D77B32E8}" type="slidenum">
              <a:rPr lang="en-US" smtClean="0"/>
              <a:t>‹#›</a:t>
            </a:fld>
            <a:endParaRPr lang="en-US"/>
          </a:p>
        </p:txBody>
      </p:sp>
    </p:spTree>
    <p:extLst>
      <p:ext uri="{BB962C8B-B14F-4D97-AF65-F5344CB8AC3E}">
        <p14:creationId xmlns:p14="http://schemas.microsoft.com/office/powerpoint/2010/main" val="1202965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6477000" y="914400"/>
            <a:ext cx="3704388" cy="2585322"/>
          </a:xfrm>
          <a:prstGeom prst="rect">
            <a:avLst/>
          </a:prstGeom>
          <a:noFill/>
          <a:ln>
            <a:noFill/>
          </a:ln>
        </p:spPr>
        <p:txBody>
          <a:bodyPr lIns="91425" tIns="45700" rIns="91425" bIns="45700" anchor="t" anchorCtr="0">
            <a:noAutofit/>
          </a:bodyPr>
          <a:lstStyle/>
          <a:p>
            <a:pPr algn="ctr">
              <a:buSzPct val="25000"/>
            </a:pPr>
            <a:r>
              <a:rPr lang="en-US" sz="5400" i="1" dirty="0">
                <a:solidFill>
                  <a:srgbClr val="108743"/>
                </a:solidFill>
                <a:latin typeface="Courgette"/>
                <a:ea typeface="Courgette"/>
                <a:cs typeface="Courgette"/>
                <a:sym typeface="Courgette"/>
              </a:rPr>
              <a:t>Garden of the Salish Sea</a:t>
            </a:r>
          </a:p>
          <a:p>
            <a:pPr algn="ctr">
              <a:buSzPct val="25000"/>
            </a:pPr>
            <a:r>
              <a:rPr lang="en-US" sz="5400" i="1" dirty="0">
                <a:solidFill>
                  <a:srgbClr val="108743"/>
                </a:solidFill>
                <a:latin typeface="Courgette"/>
                <a:ea typeface="Courgette"/>
                <a:cs typeface="Courgette"/>
                <a:sym typeface="Courgette"/>
              </a:rPr>
              <a:t>Curriculum</a:t>
            </a:r>
          </a:p>
        </p:txBody>
      </p:sp>
      <p:pic>
        <p:nvPicPr>
          <p:cNvPr id="90" name="Shape 90"/>
          <p:cNvPicPr preferRelativeResize="0"/>
          <p:nvPr/>
        </p:nvPicPr>
        <p:blipFill rotWithShape="1">
          <a:blip r:embed="rId3" cstate="print">
            <a:alphaModFix/>
          </a:blip>
          <a:srcRect/>
          <a:stretch/>
        </p:blipFill>
        <p:spPr>
          <a:xfrm>
            <a:off x="1981200" y="646920"/>
            <a:ext cx="3443381" cy="5225915"/>
          </a:xfrm>
          <a:prstGeom prst="rect">
            <a:avLst/>
          </a:prstGeom>
          <a:noFill/>
          <a:ln>
            <a:noFill/>
          </a:ln>
        </p:spPr>
      </p:pic>
      <p:pic>
        <p:nvPicPr>
          <p:cNvPr id="4" name="Picture 3" descr="C:\Users\Owner\Downloads\PSI logo; poster size (1).JPG"/>
          <p:cNvPicPr/>
          <p:nvPr/>
        </p:nvPicPr>
        <p:blipFill>
          <a:blip r:embed="rId4" cstate="print"/>
          <a:srcRect/>
          <a:stretch>
            <a:fillRect/>
          </a:stretch>
        </p:blipFill>
        <p:spPr bwMode="auto">
          <a:xfrm>
            <a:off x="10210800" y="164892"/>
            <a:ext cx="1736970" cy="1511508"/>
          </a:xfrm>
          <a:prstGeom prst="rect">
            <a:avLst/>
          </a:prstGeom>
          <a:noFill/>
          <a:ln w="9525">
            <a:noFill/>
            <a:miter lim="800000"/>
            <a:headEnd/>
            <a:tailEnd/>
          </a:ln>
        </p:spPr>
      </p:pic>
      <p:pic>
        <p:nvPicPr>
          <p:cNvPr id="5" name="Shape 106"/>
          <p:cNvPicPr preferRelativeResize="0"/>
          <p:nvPr/>
        </p:nvPicPr>
        <p:blipFill rotWithShape="1">
          <a:blip r:embed="rId5" cstate="print">
            <a:alphaModFix/>
          </a:blip>
          <a:srcRect/>
          <a:stretch/>
        </p:blipFill>
        <p:spPr>
          <a:xfrm>
            <a:off x="9679929" y="4222230"/>
            <a:ext cx="1736970" cy="1981201"/>
          </a:xfrm>
          <a:prstGeom prst="rect">
            <a:avLst/>
          </a:prstGeom>
          <a:noFill/>
          <a:ln>
            <a:noFill/>
          </a:ln>
        </p:spPr>
      </p:pic>
      <p:sp>
        <p:nvSpPr>
          <p:cNvPr id="2" name="TextBox 1">
            <a:extLst>
              <a:ext uri="{FF2B5EF4-FFF2-40B4-BE49-F238E27FC236}">
                <a16:creationId xmlns:a16="http://schemas.microsoft.com/office/drawing/2014/main" id="{059B776D-FA77-48DE-8762-34A160E61132}"/>
              </a:ext>
            </a:extLst>
          </p:cNvPr>
          <p:cNvSpPr txBox="1"/>
          <p:nvPr/>
        </p:nvSpPr>
        <p:spPr>
          <a:xfrm>
            <a:off x="179882" y="6035404"/>
            <a:ext cx="11122702" cy="1477328"/>
          </a:xfrm>
          <a:prstGeom prst="rect">
            <a:avLst/>
          </a:prstGeom>
          <a:noFill/>
        </p:spPr>
        <p:txBody>
          <a:bodyPr wrap="square" rtlCol="0">
            <a:spAutoFit/>
          </a:bodyPr>
          <a:lstStyle/>
          <a:p>
            <a:r>
              <a:rPr lang="en-US" i="1" dirty="0"/>
              <a:t> </a:t>
            </a:r>
            <a:r>
              <a:rPr lang="en-US" i="1" dirty="0">
                <a:solidFill>
                  <a:schemeClr val="accent1"/>
                </a:solidFill>
              </a:rPr>
              <a:t>This product is funded through a Public Participation Grant from the Department of Ecology.</a:t>
            </a:r>
            <a:endParaRPr lang="en-US" dirty="0">
              <a:solidFill>
                <a:schemeClr val="accent1"/>
              </a:solidFill>
            </a:endParaRPr>
          </a:p>
          <a:p>
            <a:r>
              <a:rPr lang="en-US" dirty="0">
                <a:solidFill>
                  <a:schemeClr val="accent1"/>
                </a:solidFill>
              </a:rPr>
              <a:t> </a:t>
            </a:r>
          </a:p>
          <a:p>
            <a:endParaRPr lang="en-US" dirty="0"/>
          </a:p>
          <a:p>
            <a:r>
              <a:rPr lang="en-US" dirty="0"/>
              <a:t> </a:t>
            </a:r>
          </a:p>
          <a:p>
            <a:endParaRPr lang="en-US"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Eastern </a:t>
            </a:r>
            <a:r>
              <a:rPr lang="en-US" dirty="0" err="1"/>
              <a:t>SoftShell</a:t>
            </a:r>
            <a:endParaRPr lang="en-US" dirty="0"/>
          </a:p>
        </p:txBody>
      </p:sp>
      <p:pic>
        <p:nvPicPr>
          <p:cNvPr id="3" name="Picture 2"/>
          <p:cNvPicPr>
            <a:picLocks noChangeAspect="1"/>
          </p:cNvPicPr>
          <p:nvPr/>
        </p:nvPicPr>
        <p:blipFill>
          <a:blip r:embed="rId3"/>
          <a:stretch>
            <a:fillRect/>
          </a:stretch>
        </p:blipFill>
        <p:spPr>
          <a:xfrm>
            <a:off x="2795503" y="2199217"/>
            <a:ext cx="5492211" cy="4119158"/>
          </a:xfrm>
          <a:prstGeom prst="rect">
            <a:avLst/>
          </a:prstGeom>
        </p:spPr>
      </p:pic>
      <p:cxnSp>
        <p:nvCxnSpPr>
          <p:cNvPr id="5" name="Straight Arrow Connector 4"/>
          <p:cNvCxnSpPr/>
          <p:nvPr/>
        </p:nvCxnSpPr>
        <p:spPr>
          <a:xfrm flipH="1">
            <a:off x="6282648" y="1884163"/>
            <a:ext cx="1660642" cy="99092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082841" y="1702724"/>
            <a:ext cx="2009517" cy="369332"/>
          </a:xfrm>
          <a:prstGeom prst="rect">
            <a:avLst/>
          </a:prstGeom>
          <a:noFill/>
        </p:spPr>
        <p:txBody>
          <a:bodyPr wrap="square" rtlCol="0">
            <a:spAutoFit/>
          </a:bodyPr>
          <a:lstStyle/>
          <a:p>
            <a:r>
              <a:rPr lang="en-US" dirty="0"/>
              <a:t>Hinge is not visible</a:t>
            </a:r>
          </a:p>
        </p:txBody>
      </p:sp>
      <p:cxnSp>
        <p:nvCxnSpPr>
          <p:cNvPr id="8" name="Straight Arrow Connector 7"/>
          <p:cNvCxnSpPr/>
          <p:nvPr/>
        </p:nvCxnSpPr>
        <p:spPr>
          <a:xfrm flipH="1">
            <a:off x="7457393" y="4548777"/>
            <a:ext cx="1323197" cy="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906185" y="4354507"/>
            <a:ext cx="1618777" cy="923330"/>
          </a:xfrm>
          <a:prstGeom prst="rect">
            <a:avLst/>
          </a:prstGeom>
          <a:noFill/>
        </p:spPr>
        <p:txBody>
          <a:bodyPr wrap="square" rtlCol="0">
            <a:spAutoFit/>
          </a:bodyPr>
          <a:lstStyle/>
          <a:p>
            <a:r>
              <a:rPr lang="en-US" dirty="0"/>
              <a:t>Shells are not mirror images of each other</a:t>
            </a:r>
          </a:p>
        </p:txBody>
      </p:sp>
      <p:cxnSp>
        <p:nvCxnSpPr>
          <p:cNvPr id="12" name="Straight Arrow Connector 11"/>
          <p:cNvCxnSpPr/>
          <p:nvPr/>
        </p:nvCxnSpPr>
        <p:spPr>
          <a:xfrm flipV="1">
            <a:off x="4077762" y="5163999"/>
            <a:ext cx="474469" cy="586184"/>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31011" y="6071188"/>
            <a:ext cx="3042185" cy="369332"/>
          </a:xfrm>
          <a:prstGeom prst="rect">
            <a:avLst/>
          </a:prstGeom>
          <a:noFill/>
        </p:spPr>
        <p:txBody>
          <a:bodyPr wrap="square" rtlCol="0">
            <a:spAutoFit/>
          </a:bodyPr>
          <a:lstStyle/>
          <a:p>
            <a:r>
              <a:rPr lang="en-US" dirty="0"/>
              <a:t>Shells do not touch each other</a:t>
            </a:r>
          </a:p>
        </p:txBody>
      </p:sp>
    </p:spTree>
    <p:extLst>
      <p:ext uri="{BB962C8B-B14F-4D97-AF65-F5344CB8AC3E}">
        <p14:creationId xmlns:p14="http://schemas.microsoft.com/office/powerpoint/2010/main" val="3996206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91266" y="3067776"/>
            <a:ext cx="2763191" cy="2473056"/>
          </a:xfrm>
          <a:prstGeom prst="rect">
            <a:avLst/>
          </a:prstGeom>
        </p:spPr>
      </p:pic>
      <p:sp>
        <p:nvSpPr>
          <p:cNvPr id="2" name="Title 1"/>
          <p:cNvSpPr>
            <a:spLocks noGrp="1"/>
          </p:cNvSpPr>
          <p:nvPr>
            <p:ph type="title"/>
          </p:nvPr>
        </p:nvSpPr>
        <p:spPr/>
        <p:txBody>
          <a:bodyPr/>
          <a:lstStyle/>
          <a:p>
            <a:r>
              <a:rPr lang="en-US" dirty="0"/>
              <a:t>Varnish Clam</a:t>
            </a:r>
          </a:p>
        </p:txBody>
      </p:sp>
      <p:cxnSp>
        <p:nvCxnSpPr>
          <p:cNvPr id="3" name="Straight Arrow Connector 2"/>
          <p:cNvCxnSpPr/>
          <p:nvPr/>
        </p:nvCxnSpPr>
        <p:spPr>
          <a:xfrm flipH="1">
            <a:off x="6701298" y="3067777"/>
            <a:ext cx="1660642" cy="99092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8473580" y="2958832"/>
            <a:ext cx="1856012" cy="923330"/>
          </a:xfrm>
          <a:prstGeom prst="rect">
            <a:avLst/>
          </a:prstGeom>
          <a:noFill/>
        </p:spPr>
        <p:txBody>
          <a:bodyPr wrap="square" rtlCol="0">
            <a:spAutoFit/>
          </a:bodyPr>
          <a:lstStyle/>
          <a:p>
            <a:r>
              <a:rPr lang="en-US" dirty="0"/>
              <a:t>Brownish varnish coating on outside of shell</a:t>
            </a:r>
          </a:p>
        </p:txBody>
      </p:sp>
    </p:spTree>
    <p:extLst>
      <p:ext uri="{BB962C8B-B14F-4D97-AF65-F5344CB8AC3E}">
        <p14:creationId xmlns:p14="http://schemas.microsoft.com/office/powerpoint/2010/main" val="3049945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Macoma</a:t>
            </a:r>
            <a:endParaRPr lang="en-US"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0000" b="96750" l="10000" r="90000">
                        <a14:foregroundMark x1="52000" y1="88250" x2="52000" y2="88250"/>
                        <a14:foregroundMark x1="63429" y1="84000" x2="63429" y2="84000"/>
                        <a14:foregroundMark x1="56000" y1="17000" x2="56000" y2="17000"/>
                        <a14:backgroundMark x1="70571" y1="78500" x2="70571" y2="78500"/>
                      </a14:backgroundRemoval>
                    </a14:imgEffect>
                  </a14:imgLayer>
                </a14:imgProps>
              </a:ext>
            </a:extLst>
          </a:blip>
          <a:stretch>
            <a:fillRect/>
          </a:stretch>
        </p:blipFill>
        <p:spPr>
          <a:xfrm rot="15266882">
            <a:off x="3873500" y="889000"/>
            <a:ext cx="4445000" cy="5080000"/>
          </a:xfrm>
          <a:prstGeom prst="rect">
            <a:avLst/>
          </a:prstGeom>
        </p:spPr>
      </p:pic>
      <p:cxnSp>
        <p:nvCxnSpPr>
          <p:cNvPr id="5" name="Straight Arrow Connector 4"/>
          <p:cNvCxnSpPr/>
          <p:nvPr/>
        </p:nvCxnSpPr>
        <p:spPr>
          <a:xfrm flipV="1">
            <a:off x="3798662" y="4228897"/>
            <a:ext cx="1004758" cy="795535"/>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761236" y="5024432"/>
            <a:ext cx="2414211" cy="646331"/>
          </a:xfrm>
          <a:prstGeom prst="rect">
            <a:avLst/>
          </a:prstGeom>
          <a:noFill/>
        </p:spPr>
        <p:txBody>
          <a:bodyPr wrap="square" rtlCol="0">
            <a:spAutoFit/>
          </a:bodyPr>
          <a:lstStyle/>
          <a:p>
            <a:r>
              <a:rPr lang="en-US" dirty="0"/>
              <a:t>Can have a bend in the shell – “Bent Nose”</a:t>
            </a:r>
          </a:p>
        </p:txBody>
      </p:sp>
      <p:sp>
        <p:nvSpPr>
          <p:cNvPr id="8" name="TextBox 7"/>
          <p:cNvSpPr txBox="1"/>
          <p:nvPr/>
        </p:nvSpPr>
        <p:spPr>
          <a:xfrm>
            <a:off x="8738725" y="1856249"/>
            <a:ext cx="1660643" cy="646331"/>
          </a:xfrm>
          <a:prstGeom prst="rect">
            <a:avLst/>
          </a:prstGeom>
          <a:noFill/>
        </p:spPr>
        <p:txBody>
          <a:bodyPr wrap="square" rtlCol="0">
            <a:spAutoFit/>
          </a:bodyPr>
          <a:lstStyle/>
          <a:p>
            <a:r>
              <a:rPr lang="en-US" dirty="0"/>
              <a:t>Smooth, thin, white shell</a:t>
            </a:r>
          </a:p>
        </p:txBody>
      </p:sp>
      <p:cxnSp>
        <p:nvCxnSpPr>
          <p:cNvPr id="10" name="Straight Arrow Connector 9"/>
          <p:cNvCxnSpPr/>
          <p:nvPr/>
        </p:nvCxnSpPr>
        <p:spPr>
          <a:xfrm flipH="1">
            <a:off x="6757118" y="2330778"/>
            <a:ext cx="1869967" cy="809492"/>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867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Cockle</a:t>
            </a:r>
          </a:p>
        </p:txBody>
      </p:sp>
      <p:pic>
        <p:nvPicPr>
          <p:cNvPr id="3" name="Picture 2"/>
          <p:cNvPicPr>
            <a:picLocks noChangeAspect="1"/>
          </p:cNvPicPr>
          <p:nvPr/>
        </p:nvPicPr>
        <p:blipFill>
          <a:blip r:embed="rId3"/>
          <a:stretch>
            <a:fillRect/>
          </a:stretch>
        </p:blipFill>
        <p:spPr>
          <a:xfrm>
            <a:off x="3519563" y="2092214"/>
            <a:ext cx="4660963" cy="3495722"/>
          </a:xfrm>
          <a:prstGeom prst="rect">
            <a:avLst/>
          </a:prstGeom>
        </p:spPr>
      </p:pic>
      <p:cxnSp>
        <p:nvCxnSpPr>
          <p:cNvPr id="7" name="Straight Arrow Connector 6"/>
          <p:cNvCxnSpPr/>
          <p:nvPr/>
        </p:nvCxnSpPr>
        <p:spPr>
          <a:xfrm flipH="1">
            <a:off x="6464064" y="3000702"/>
            <a:ext cx="2246751" cy="669924"/>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920139" y="2847179"/>
            <a:ext cx="1144308" cy="646331"/>
          </a:xfrm>
          <a:prstGeom prst="rect">
            <a:avLst/>
          </a:prstGeom>
          <a:noFill/>
        </p:spPr>
        <p:txBody>
          <a:bodyPr wrap="square" rtlCol="0">
            <a:spAutoFit/>
          </a:bodyPr>
          <a:lstStyle/>
          <a:p>
            <a:r>
              <a:rPr lang="en-US" dirty="0" err="1"/>
              <a:t>Zig-Zag</a:t>
            </a:r>
            <a:r>
              <a:rPr lang="en-US" dirty="0"/>
              <a:t> opening</a:t>
            </a:r>
          </a:p>
        </p:txBody>
      </p:sp>
      <p:cxnSp>
        <p:nvCxnSpPr>
          <p:cNvPr id="10" name="Straight Arrow Connector 9"/>
          <p:cNvCxnSpPr/>
          <p:nvPr/>
        </p:nvCxnSpPr>
        <p:spPr>
          <a:xfrm flipH="1" flipV="1">
            <a:off x="5947728" y="4242854"/>
            <a:ext cx="2763086" cy="1242151"/>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920140" y="5485005"/>
            <a:ext cx="1549003" cy="646331"/>
          </a:xfrm>
          <a:prstGeom prst="rect">
            <a:avLst/>
          </a:prstGeom>
          <a:noFill/>
        </p:spPr>
        <p:txBody>
          <a:bodyPr wrap="square" rtlCol="0">
            <a:spAutoFit/>
          </a:bodyPr>
          <a:lstStyle/>
          <a:p>
            <a:r>
              <a:rPr lang="en-US" dirty="0"/>
              <a:t>Deep radiating ridges</a:t>
            </a:r>
          </a:p>
        </p:txBody>
      </p:sp>
    </p:spTree>
    <p:extLst>
      <p:ext uri="{BB962C8B-B14F-4D97-AF65-F5344CB8AC3E}">
        <p14:creationId xmlns:p14="http://schemas.microsoft.com/office/powerpoint/2010/main" val="890156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Butter Clam</a:t>
            </a:r>
          </a:p>
        </p:txBody>
      </p:sp>
      <p:pic>
        <p:nvPicPr>
          <p:cNvPr id="4" name="Picture 3"/>
          <p:cNvPicPr>
            <a:picLocks noChangeAspect="1"/>
          </p:cNvPicPr>
          <p:nvPr/>
        </p:nvPicPr>
        <p:blipFill>
          <a:blip r:embed="rId3"/>
          <a:stretch>
            <a:fillRect/>
          </a:stretch>
        </p:blipFill>
        <p:spPr>
          <a:xfrm>
            <a:off x="3377997" y="1730111"/>
            <a:ext cx="4994774" cy="3782807"/>
          </a:xfrm>
          <a:prstGeom prst="rect">
            <a:avLst/>
          </a:prstGeom>
        </p:spPr>
      </p:pic>
      <p:sp>
        <p:nvSpPr>
          <p:cNvPr id="5" name="TextBox 4"/>
          <p:cNvSpPr txBox="1"/>
          <p:nvPr/>
        </p:nvSpPr>
        <p:spPr>
          <a:xfrm>
            <a:off x="1981200" y="2121428"/>
            <a:ext cx="1650002" cy="646331"/>
          </a:xfrm>
          <a:prstGeom prst="rect">
            <a:avLst/>
          </a:prstGeom>
          <a:noFill/>
        </p:spPr>
        <p:txBody>
          <a:bodyPr wrap="square" rtlCol="0">
            <a:spAutoFit/>
          </a:bodyPr>
          <a:lstStyle/>
          <a:p>
            <a:r>
              <a:rPr lang="en-US" dirty="0"/>
              <a:t>Concentric Rings</a:t>
            </a:r>
          </a:p>
        </p:txBody>
      </p:sp>
      <p:sp>
        <p:nvSpPr>
          <p:cNvPr id="6" name="TextBox 5"/>
          <p:cNvSpPr txBox="1"/>
          <p:nvPr/>
        </p:nvSpPr>
        <p:spPr>
          <a:xfrm>
            <a:off x="7901426" y="5108172"/>
            <a:ext cx="2511897" cy="369332"/>
          </a:xfrm>
          <a:prstGeom prst="rect">
            <a:avLst/>
          </a:prstGeom>
          <a:noFill/>
        </p:spPr>
        <p:txBody>
          <a:bodyPr wrap="square" rtlCol="0">
            <a:spAutoFit/>
          </a:bodyPr>
          <a:lstStyle/>
          <a:p>
            <a:r>
              <a:rPr lang="en-US" dirty="0"/>
              <a:t>Thick white/gray shell</a:t>
            </a:r>
          </a:p>
        </p:txBody>
      </p:sp>
      <p:cxnSp>
        <p:nvCxnSpPr>
          <p:cNvPr id="8" name="Straight Arrow Connector 7"/>
          <p:cNvCxnSpPr/>
          <p:nvPr/>
        </p:nvCxnSpPr>
        <p:spPr>
          <a:xfrm flipH="1" flipV="1">
            <a:off x="7022263" y="4298680"/>
            <a:ext cx="1350509" cy="809492"/>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765994" y="2568044"/>
            <a:ext cx="2149067" cy="321005"/>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2213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Native Littleneck</a:t>
            </a:r>
          </a:p>
        </p:txBody>
      </p:sp>
      <p:pic>
        <p:nvPicPr>
          <p:cNvPr id="3" name="Picture 2"/>
          <p:cNvPicPr>
            <a:picLocks noChangeAspect="1"/>
          </p:cNvPicPr>
          <p:nvPr/>
        </p:nvPicPr>
        <p:blipFill>
          <a:blip r:embed="rId3"/>
          <a:stretch>
            <a:fillRect/>
          </a:stretch>
        </p:blipFill>
        <p:spPr>
          <a:xfrm>
            <a:off x="4845285" y="2249754"/>
            <a:ext cx="3473215" cy="3274746"/>
          </a:xfrm>
          <a:prstGeom prst="rect">
            <a:avLst/>
          </a:prstGeom>
        </p:spPr>
      </p:pic>
      <p:sp>
        <p:nvSpPr>
          <p:cNvPr id="4" name="Right Bracket 3"/>
          <p:cNvSpPr/>
          <p:nvPr/>
        </p:nvSpPr>
        <p:spPr>
          <a:xfrm rot="10800000">
            <a:off x="4649915" y="2249755"/>
            <a:ext cx="390739" cy="3600843"/>
          </a:xfrm>
          <a:prstGeom prst="rightBracket">
            <a:avLst>
              <a:gd name="adj" fmla="val 0"/>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3023987" y="3001794"/>
            <a:ext cx="1507137" cy="923330"/>
          </a:xfrm>
          <a:prstGeom prst="rect">
            <a:avLst/>
          </a:prstGeom>
          <a:noFill/>
        </p:spPr>
        <p:txBody>
          <a:bodyPr wrap="square" rtlCol="0">
            <a:spAutoFit/>
          </a:bodyPr>
          <a:lstStyle/>
          <a:p>
            <a:r>
              <a:rPr lang="en-US" dirty="0"/>
              <a:t>More round than oval shell</a:t>
            </a:r>
          </a:p>
        </p:txBody>
      </p:sp>
      <p:cxnSp>
        <p:nvCxnSpPr>
          <p:cNvPr id="7" name="Straight Arrow Connector 6"/>
          <p:cNvCxnSpPr/>
          <p:nvPr/>
        </p:nvCxnSpPr>
        <p:spPr>
          <a:xfrm flipH="1" flipV="1">
            <a:off x="7119948" y="2568043"/>
            <a:ext cx="1702507" cy="223308"/>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822454" y="1914188"/>
            <a:ext cx="1535048" cy="1754327"/>
          </a:xfrm>
          <a:prstGeom prst="rect">
            <a:avLst/>
          </a:prstGeom>
          <a:noFill/>
        </p:spPr>
        <p:txBody>
          <a:bodyPr wrap="square" rtlCol="0">
            <a:spAutoFit/>
          </a:bodyPr>
          <a:lstStyle/>
          <a:p>
            <a:r>
              <a:rPr lang="en-US" dirty="0"/>
              <a:t>Ridges you can feel with your thumb where the two shells meet</a:t>
            </a:r>
          </a:p>
        </p:txBody>
      </p:sp>
      <p:cxnSp>
        <p:nvCxnSpPr>
          <p:cNvPr id="10" name="Straight Arrow Connector 9"/>
          <p:cNvCxnSpPr/>
          <p:nvPr/>
        </p:nvCxnSpPr>
        <p:spPr>
          <a:xfrm flipH="1" flipV="1">
            <a:off x="7119947" y="4508033"/>
            <a:ext cx="865208" cy="1465459"/>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609014" y="5973491"/>
            <a:ext cx="3748488" cy="369332"/>
          </a:xfrm>
          <a:prstGeom prst="rect">
            <a:avLst/>
          </a:prstGeom>
          <a:noFill/>
        </p:spPr>
        <p:txBody>
          <a:bodyPr wrap="square" rtlCol="0">
            <a:spAutoFit/>
          </a:bodyPr>
          <a:lstStyle/>
          <a:p>
            <a:r>
              <a:rPr lang="en-US" dirty="0"/>
              <a:t>Radiating ridges and concentric rings</a:t>
            </a:r>
          </a:p>
        </p:txBody>
      </p:sp>
    </p:spTree>
    <p:extLst>
      <p:ext uri="{BB962C8B-B14F-4D97-AF65-F5344CB8AC3E}">
        <p14:creationId xmlns:p14="http://schemas.microsoft.com/office/powerpoint/2010/main" val="117454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Manila Clam – </a:t>
            </a:r>
            <a:r>
              <a:rPr lang="en-US" sz="3600" dirty="0"/>
              <a:t>Imported from Japan</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94833" l="10000" r="90000">
                        <a14:backgroundMark x1="66250" y1="19500" x2="66250" y2="19500"/>
                        <a14:backgroundMark x1="70000" y1="23333" x2="70000" y2="23333"/>
                        <a14:backgroundMark x1="68125" y1="22000" x2="68125" y2="22000"/>
                        <a14:backgroundMark x1="71375" y1="25167" x2="71375" y2="25167"/>
                      </a14:backgroundRemoval>
                    </a14:imgEffect>
                  </a14:imgLayer>
                </a14:imgProps>
              </a:ext>
            </a:extLst>
          </a:blip>
          <a:stretch>
            <a:fillRect/>
          </a:stretch>
        </p:blipFill>
        <p:spPr>
          <a:xfrm>
            <a:off x="3156733" y="1935252"/>
            <a:ext cx="5205207" cy="3903905"/>
          </a:xfrm>
          <a:prstGeom prst="rect">
            <a:avLst/>
          </a:prstGeom>
        </p:spPr>
      </p:pic>
      <p:sp>
        <p:nvSpPr>
          <p:cNvPr id="5" name="Left Bracket 4"/>
          <p:cNvSpPr/>
          <p:nvPr/>
        </p:nvSpPr>
        <p:spPr>
          <a:xfrm rot="16200000">
            <a:off x="5748570" y="3576361"/>
            <a:ext cx="348875" cy="3845201"/>
          </a:xfrm>
          <a:prstGeom prst="leftBracket">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4419056" y="5970263"/>
            <a:ext cx="4361533" cy="369332"/>
          </a:xfrm>
          <a:prstGeom prst="rect">
            <a:avLst/>
          </a:prstGeom>
          <a:noFill/>
        </p:spPr>
        <p:txBody>
          <a:bodyPr wrap="square" rtlCol="0">
            <a:spAutoFit/>
          </a:bodyPr>
          <a:lstStyle/>
          <a:p>
            <a:r>
              <a:rPr lang="en-US" dirty="0"/>
              <a:t>More oval than round</a:t>
            </a:r>
          </a:p>
        </p:txBody>
      </p:sp>
      <p:cxnSp>
        <p:nvCxnSpPr>
          <p:cNvPr id="8" name="Straight Arrow Connector 7"/>
          <p:cNvCxnSpPr/>
          <p:nvPr/>
        </p:nvCxnSpPr>
        <p:spPr>
          <a:xfrm flipH="1">
            <a:off x="6366379" y="2358692"/>
            <a:ext cx="1758327" cy="334963"/>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361939" y="1632940"/>
            <a:ext cx="1981608" cy="2308324"/>
          </a:xfrm>
          <a:prstGeom prst="rect">
            <a:avLst/>
          </a:prstGeom>
          <a:noFill/>
        </p:spPr>
        <p:txBody>
          <a:bodyPr wrap="square" rtlCol="0">
            <a:spAutoFit/>
          </a:bodyPr>
          <a:lstStyle/>
          <a:p>
            <a:r>
              <a:rPr lang="en-US" dirty="0"/>
              <a:t>Smooth when you rub your thumb near the hinge where the two shells meet</a:t>
            </a:r>
          </a:p>
          <a:p>
            <a:endParaRPr lang="en-US" dirty="0"/>
          </a:p>
          <a:p>
            <a:r>
              <a:rPr lang="en-US" dirty="0"/>
              <a:t>“Smooth Like Vanilla… Manila”</a:t>
            </a:r>
          </a:p>
        </p:txBody>
      </p:sp>
      <p:cxnSp>
        <p:nvCxnSpPr>
          <p:cNvPr id="11" name="Straight Arrow Connector 10"/>
          <p:cNvCxnSpPr/>
          <p:nvPr/>
        </p:nvCxnSpPr>
        <p:spPr>
          <a:xfrm>
            <a:off x="3296283" y="2358691"/>
            <a:ext cx="1953697" cy="1256108"/>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981200" y="1744594"/>
            <a:ext cx="1705822" cy="923330"/>
          </a:xfrm>
          <a:prstGeom prst="rect">
            <a:avLst/>
          </a:prstGeom>
          <a:noFill/>
        </p:spPr>
        <p:txBody>
          <a:bodyPr wrap="square" rtlCol="0">
            <a:spAutoFit/>
          </a:bodyPr>
          <a:lstStyle/>
          <a:p>
            <a:r>
              <a:rPr lang="en-US" dirty="0"/>
              <a:t>Radiating ridges and concentric rings</a:t>
            </a:r>
          </a:p>
        </p:txBody>
      </p:sp>
    </p:spTree>
    <p:extLst>
      <p:ext uri="{BB962C8B-B14F-4D97-AF65-F5344CB8AC3E}">
        <p14:creationId xmlns:p14="http://schemas.microsoft.com/office/powerpoint/2010/main" val="700896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5AEB48-D9CE-482D-9A18-CAC7165D2A82}"/>
              </a:ext>
            </a:extLst>
          </p:cNvPr>
          <p:cNvPicPr>
            <a:picLocks noChangeAspect="1"/>
          </p:cNvPicPr>
          <p:nvPr/>
        </p:nvPicPr>
        <p:blipFill rotWithShape="1">
          <a:blip r:embed="rId2"/>
          <a:srcRect l="22008" t="8939" r="22173" b="15851"/>
          <a:stretch/>
        </p:blipFill>
        <p:spPr>
          <a:xfrm>
            <a:off x="1304144" y="-156439"/>
            <a:ext cx="9263921" cy="7019360"/>
          </a:xfrm>
          <a:prstGeom prst="rect">
            <a:avLst/>
          </a:prstGeom>
        </p:spPr>
      </p:pic>
    </p:spTree>
    <p:extLst>
      <p:ext uri="{BB962C8B-B14F-4D97-AF65-F5344CB8AC3E}">
        <p14:creationId xmlns:p14="http://schemas.microsoft.com/office/powerpoint/2010/main" val="1109881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E594C5-7E31-4893-8375-EF37F75709A6}"/>
              </a:ext>
            </a:extLst>
          </p:cNvPr>
          <p:cNvPicPr>
            <a:picLocks noChangeAspect="1"/>
          </p:cNvPicPr>
          <p:nvPr/>
        </p:nvPicPr>
        <p:blipFill rotWithShape="1">
          <a:blip r:embed="rId2"/>
          <a:srcRect l="21517" t="16376" r="22541" b="11675"/>
          <a:stretch/>
        </p:blipFill>
        <p:spPr>
          <a:xfrm>
            <a:off x="1547496" y="82100"/>
            <a:ext cx="9215442" cy="6663474"/>
          </a:xfrm>
          <a:prstGeom prst="rect">
            <a:avLst/>
          </a:prstGeom>
        </p:spPr>
      </p:pic>
    </p:spTree>
    <p:extLst>
      <p:ext uri="{BB962C8B-B14F-4D97-AF65-F5344CB8AC3E}">
        <p14:creationId xmlns:p14="http://schemas.microsoft.com/office/powerpoint/2010/main" val="2894916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wo images showing a hand holding a single Olympia oyster (left) and dozens in a plastic bin (right). Photos: Sarah DeWeerdt">
            <a:extLst>
              <a:ext uri="{FF2B5EF4-FFF2-40B4-BE49-F238E27FC236}">
                <a16:creationId xmlns:a16="http://schemas.microsoft.com/office/drawing/2014/main" id="{227F71CB-F72A-4236-B2C3-84B90423D2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4052"/>
            <a:ext cx="7973098" cy="30437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7AAADAF-E258-49AE-A477-869C43341FCB}"/>
              </a:ext>
            </a:extLst>
          </p:cNvPr>
          <p:cNvSpPr txBox="1"/>
          <p:nvPr/>
        </p:nvSpPr>
        <p:spPr>
          <a:xfrm>
            <a:off x="8799226" y="419724"/>
            <a:ext cx="2935574" cy="2308324"/>
          </a:xfrm>
          <a:prstGeom prst="rect">
            <a:avLst/>
          </a:prstGeom>
          <a:noFill/>
        </p:spPr>
        <p:txBody>
          <a:bodyPr wrap="square" rtlCol="0">
            <a:spAutoFit/>
          </a:bodyPr>
          <a:lstStyle/>
          <a:p>
            <a:r>
              <a:rPr lang="en-US" sz="2400" dirty="0"/>
              <a:t>Olympia Oyster – Puget Sound’s only native oysters were nearly wiped out in the 19th century from overharvesting.</a:t>
            </a:r>
          </a:p>
        </p:txBody>
      </p:sp>
      <p:sp>
        <p:nvSpPr>
          <p:cNvPr id="3" name="TextBox 2">
            <a:extLst>
              <a:ext uri="{FF2B5EF4-FFF2-40B4-BE49-F238E27FC236}">
                <a16:creationId xmlns:a16="http://schemas.microsoft.com/office/drawing/2014/main" id="{AC2A4080-AB83-45AB-B964-BDBC4FB95391}"/>
              </a:ext>
            </a:extLst>
          </p:cNvPr>
          <p:cNvSpPr txBox="1"/>
          <p:nvPr/>
        </p:nvSpPr>
        <p:spPr>
          <a:xfrm>
            <a:off x="6580681" y="4062334"/>
            <a:ext cx="4159889" cy="2308324"/>
          </a:xfrm>
          <a:prstGeom prst="rect">
            <a:avLst/>
          </a:prstGeom>
          <a:noFill/>
        </p:spPr>
        <p:txBody>
          <a:bodyPr wrap="square" rtlCol="0">
            <a:spAutoFit/>
          </a:bodyPr>
          <a:lstStyle/>
          <a:p>
            <a:r>
              <a:rPr lang="en-US" sz="2400" dirty="0"/>
              <a:t>Abalone populations worldwide have been in decline due to over-harvest and habitat degradation. Pinto abalone are an endangered species in the State of Washington.</a:t>
            </a:r>
          </a:p>
        </p:txBody>
      </p:sp>
      <p:pic>
        <p:nvPicPr>
          <p:cNvPr id="1028" name="Picture 4" descr="Juvenile abalone">
            <a:extLst>
              <a:ext uri="{FF2B5EF4-FFF2-40B4-BE49-F238E27FC236}">
                <a16:creationId xmlns:a16="http://schemas.microsoft.com/office/drawing/2014/main" id="{C7E374C7-16E3-4760-AC87-5451216CE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907" y="3882996"/>
            <a:ext cx="4000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931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3">
            <a:alphaModFix/>
          </a:blip>
          <a:srcRect/>
          <a:stretch/>
        </p:blipFill>
        <p:spPr>
          <a:xfrm>
            <a:off x="1937045" y="707113"/>
            <a:ext cx="3946635" cy="5143500"/>
          </a:xfrm>
          <a:prstGeom prst="rect">
            <a:avLst/>
          </a:prstGeom>
          <a:noFill/>
          <a:ln>
            <a:noFill/>
          </a:ln>
        </p:spPr>
      </p:pic>
      <p:sp>
        <p:nvSpPr>
          <p:cNvPr id="98" name="Shape 98"/>
          <p:cNvSpPr txBox="1"/>
          <p:nvPr/>
        </p:nvSpPr>
        <p:spPr>
          <a:xfrm>
            <a:off x="6308323" y="386155"/>
            <a:ext cx="3690155" cy="1128632"/>
          </a:xfrm>
          <a:prstGeom prst="rect">
            <a:avLst/>
          </a:prstGeom>
          <a:noFill/>
          <a:ln>
            <a:noFill/>
          </a:ln>
        </p:spPr>
        <p:txBody>
          <a:bodyPr lIns="68569" tIns="34275" rIns="68569" bIns="34275" anchor="t" anchorCtr="0">
            <a:noAutofit/>
          </a:bodyPr>
          <a:lstStyle/>
          <a:p>
            <a:pPr>
              <a:buSzPct val="25000"/>
            </a:pPr>
            <a:r>
              <a:rPr lang="en-US" sz="3600" b="1" dirty="0">
                <a:solidFill>
                  <a:srgbClr val="108743"/>
                </a:solidFill>
                <a:latin typeface="Calibri"/>
                <a:ea typeface="Calibri"/>
                <a:cs typeface="Calibri"/>
                <a:sym typeface="Calibri"/>
              </a:rPr>
              <a:t>The Salish Sea &amp;</a:t>
            </a:r>
          </a:p>
          <a:p>
            <a:pPr>
              <a:buSzPct val="25000"/>
            </a:pPr>
            <a:r>
              <a:rPr lang="en-US" sz="3600" b="1" dirty="0">
                <a:solidFill>
                  <a:srgbClr val="108743"/>
                </a:solidFill>
                <a:latin typeface="Calibri"/>
                <a:ea typeface="Calibri"/>
                <a:cs typeface="Calibri"/>
                <a:sym typeface="Calibri"/>
              </a:rPr>
              <a:t>Northwest Straits</a:t>
            </a:r>
          </a:p>
          <a:p>
            <a:pPr>
              <a:buSzPct val="25000"/>
            </a:pPr>
            <a:endParaRPr lang="en-US" sz="2700" b="1" dirty="0">
              <a:solidFill>
                <a:srgbClr val="108743"/>
              </a:solidFill>
              <a:latin typeface="Calibri"/>
              <a:ea typeface="Calibri"/>
              <a:cs typeface="Calibri"/>
              <a:sym typeface="Calibri"/>
            </a:endParaRPr>
          </a:p>
        </p:txBody>
      </p:sp>
      <p:sp>
        <p:nvSpPr>
          <p:cNvPr id="100" name="Shape 100"/>
          <p:cNvSpPr/>
          <p:nvPr/>
        </p:nvSpPr>
        <p:spPr>
          <a:xfrm>
            <a:off x="4267200" y="2983071"/>
            <a:ext cx="331316" cy="300275"/>
          </a:xfrm>
          <a:prstGeom prst="star5">
            <a:avLst>
              <a:gd name="adj" fmla="val 22049"/>
              <a:gd name="hf" fmla="val 105146"/>
              <a:gd name="vf" fmla="val 110557"/>
            </a:avLst>
          </a:prstGeom>
          <a:solidFill>
            <a:srgbClr val="FFFF00"/>
          </a:solidFill>
          <a:ln w="9525" cap="flat" cmpd="sng">
            <a:solidFill>
              <a:srgbClr val="FFFF00"/>
            </a:solidFill>
            <a:prstDash val="solid"/>
            <a:round/>
            <a:headEnd type="none" w="med" len="med"/>
            <a:tailEnd type="none" w="med" len="med"/>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156667A6-C635-4BC3-B83F-31D0A0721C71}"/>
              </a:ext>
            </a:extLst>
          </p:cNvPr>
          <p:cNvSpPr txBox="1"/>
          <p:nvPr/>
        </p:nvSpPr>
        <p:spPr>
          <a:xfrm>
            <a:off x="6441841" y="1951589"/>
            <a:ext cx="3821609" cy="3254737"/>
          </a:xfrm>
          <a:prstGeom prst="rect">
            <a:avLst/>
          </a:prstGeom>
          <a:noFill/>
        </p:spPr>
        <p:txBody>
          <a:bodyPr wrap="square" rtlCol="0">
            <a:spAutoFit/>
          </a:bodyPr>
          <a:lstStyle/>
          <a:p>
            <a:endParaRPr lang="en-US" sz="1350" dirty="0"/>
          </a:p>
          <a:p>
            <a:pPr marL="214313" indent="-214313">
              <a:buFont typeface="Arial" panose="020B0604020202020204" pitchFamily="34" charset="0"/>
              <a:buChar char="•"/>
            </a:pPr>
            <a:r>
              <a:rPr lang="en-US" sz="3200" b="1" dirty="0">
                <a:solidFill>
                  <a:schemeClr val="accent3">
                    <a:lumMod val="50000"/>
                  </a:schemeClr>
                </a:solidFill>
              </a:rPr>
              <a:t>Strait of Georgia</a:t>
            </a:r>
          </a:p>
          <a:p>
            <a:pPr marL="214313" indent="-214313">
              <a:buFont typeface="Arial" panose="020B0604020202020204" pitchFamily="34" charset="0"/>
              <a:buChar char="•"/>
            </a:pPr>
            <a:endParaRPr lang="en-US" sz="3200" b="1" dirty="0">
              <a:solidFill>
                <a:schemeClr val="accent3">
                  <a:lumMod val="50000"/>
                </a:schemeClr>
              </a:solidFill>
            </a:endParaRPr>
          </a:p>
          <a:p>
            <a:pPr marL="214313" indent="-214313">
              <a:buFont typeface="Arial" panose="020B0604020202020204" pitchFamily="34" charset="0"/>
              <a:buChar char="•"/>
            </a:pPr>
            <a:r>
              <a:rPr lang="en-US" sz="3200" b="1" dirty="0">
                <a:solidFill>
                  <a:schemeClr val="accent3">
                    <a:lumMod val="50000"/>
                  </a:schemeClr>
                </a:solidFill>
              </a:rPr>
              <a:t>Strait of Juan De Fuca</a:t>
            </a:r>
          </a:p>
          <a:p>
            <a:endParaRPr lang="en-US" sz="3200" b="1" dirty="0">
              <a:solidFill>
                <a:schemeClr val="accent3">
                  <a:lumMod val="50000"/>
                </a:schemeClr>
              </a:solidFill>
            </a:endParaRPr>
          </a:p>
          <a:p>
            <a:pPr marL="214313" indent="-214313">
              <a:buFont typeface="Arial" panose="020B0604020202020204" pitchFamily="34" charset="0"/>
              <a:buChar char="•"/>
            </a:pPr>
            <a:r>
              <a:rPr lang="en-US" sz="3200" b="1" dirty="0">
                <a:solidFill>
                  <a:schemeClr val="accent3">
                    <a:lumMod val="50000"/>
                  </a:schemeClr>
                </a:solidFill>
              </a:rPr>
              <a:t>Puget Sound </a:t>
            </a:r>
          </a:p>
        </p:txBody>
      </p:sp>
      <p:sp>
        <p:nvSpPr>
          <p:cNvPr id="3" name="TextBox 2">
            <a:extLst>
              <a:ext uri="{FF2B5EF4-FFF2-40B4-BE49-F238E27FC236}">
                <a16:creationId xmlns:a16="http://schemas.microsoft.com/office/drawing/2014/main" id="{41B6F6B6-FD91-4B9E-8F2D-55B6D2C72844}"/>
              </a:ext>
            </a:extLst>
          </p:cNvPr>
          <p:cNvSpPr txBox="1"/>
          <p:nvPr/>
        </p:nvSpPr>
        <p:spPr>
          <a:xfrm>
            <a:off x="2177144" y="6237515"/>
            <a:ext cx="5976257" cy="461665"/>
          </a:xfrm>
          <a:prstGeom prst="rect">
            <a:avLst/>
          </a:prstGeom>
          <a:noFill/>
        </p:spPr>
        <p:txBody>
          <a:bodyPr wrap="square" rtlCol="0">
            <a:spAutoFit/>
          </a:bodyPr>
          <a:lstStyle/>
          <a:p>
            <a:r>
              <a:rPr lang="en-US" sz="2400" dirty="0">
                <a:solidFill>
                  <a:schemeClr val="accent3">
                    <a:lumMod val="50000"/>
                  </a:schemeClr>
                </a:solidFill>
              </a:rPr>
              <a:t>The Salish Sea Basin covers 7000 square miles</a:t>
            </a:r>
            <a:endParaRPr lang="en-US" sz="2400" baseline="30000" dirty="0">
              <a:solidFill>
                <a:schemeClr val="accent3">
                  <a:lumMod val="50000"/>
                </a:schemeClr>
              </a:solidFill>
            </a:endParaRPr>
          </a:p>
        </p:txBody>
      </p:sp>
      <p:pic>
        <p:nvPicPr>
          <p:cNvPr id="7" name="Shape 106">
            <a:extLst>
              <a:ext uri="{FF2B5EF4-FFF2-40B4-BE49-F238E27FC236}">
                <a16:creationId xmlns:a16="http://schemas.microsoft.com/office/drawing/2014/main" id="{CF9BA786-2E33-430F-ADAA-AC53A4A142F0}"/>
              </a:ext>
            </a:extLst>
          </p:cNvPr>
          <p:cNvPicPr preferRelativeResize="0"/>
          <p:nvPr/>
        </p:nvPicPr>
        <p:blipFill rotWithShape="1">
          <a:blip r:embed="rId4" cstate="print">
            <a:alphaModFix/>
          </a:blip>
          <a:srcRect/>
          <a:stretch/>
        </p:blipFill>
        <p:spPr>
          <a:xfrm>
            <a:off x="8510579" y="5208175"/>
            <a:ext cx="1504279" cy="1547479"/>
          </a:xfrm>
          <a:prstGeom prst="rect">
            <a:avLst/>
          </a:prstGeom>
          <a:noFill/>
          <a:ln>
            <a:noFill/>
          </a:ln>
        </p:spPr>
      </p:pic>
    </p:spTree>
    <p:extLst>
      <p:ext uri="{BB962C8B-B14F-4D97-AF65-F5344CB8AC3E}">
        <p14:creationId xmlns:p14="http://schemas.microsoft.com/office/powerpoint/2010/main" val="1541031488"/>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31"/>
        <p:cNvGrpSpPr/>
        <p:nvPr/>
      </p:nvGrpSpPr>
      <p:grpSpPr>
        <a:xfrm>
          <a:off x="0" y="0"/>
          <a:ext cx="0" cy="0"/>
          <a:chOff x="0" y="0"/>
          <a:chExt cx="0" cy="0"/>
        </a:xfrm>
      </p:grpSpPr>
      <p:pic>
        <p:nvPicPr>
          <p:cNvPr id="332" name="Shape 332"/>
          <p:cNvPicPr preferRelativeResize="0"/>
          <p:nvPr/>
        </p:nvPicPr>
        <p:blipFill rotWithShape="1">
          <a:blip r:embed="rId3">
            <a:alphaModFix/>
          </a:blip>
          <a:srcRect/>
          <a:stretch/>
        </p:blipFill>
        <p:spPr>
          <a:xfrm>
            <a:off x="477268" y="306921"/>
            <a:ext cx="4181682" cy="5400521"/>
          </a:xfrm>
          <a:prstGeom prst="rect">
            <a:avLst/>
          </a:prstGeom>
          <a:noFill/>
          <a:ln>
            <a:noFill/>
          </a:ln>
        </p:spPr>
      </p:pic>
      <p:graphicFrame>
        <p:nvGraphicFramePr>
          <p:cNvPr id="2" name="Table 1">
            <a:extLst>
              <a:ext uri="{FF2B5EF4-FFF2-40B4-BE49-F238E27FC236}">
                <a16:creationId xmlns:a16="http://schemas.microsoft.com/office/drawing/2014/main" id="{42198B23-C43C-4F97-8D6F-38B2EEFE6752}"/>
              </a:ext>
            </a:extLst>
          </p:cNvPr>
          <p:cNvGraphicFramePr>
            <a:graphicFrameLocks noGrp="1"/>
          </p:cNvGraphicFramePr>
          <p:nvPr>
            <p:extLst>
              <p:ext uri="{D42A27DB-BD31-4B8C-83A1-F6EECF244321}">
                <p14:modId xmlns:p14="http://schemas.microsoft.com/office/powerpoint/2010/main" val="1987132550"/>
              </p:ext>
            </p:extLst>
          </p:nvPr>
        </p:nvGraphicFramePr>
        <p:xfrm>
          <a:off x="5485150" y="233937"/>
          <a:ext cx="5894049" cy="1676400"/>
        </p:xfrm>
        <a:graphic>
          <a:graphicData uri="http://schemas.openxmlformats.org/drawingml/2006/table">
            <a:tbl>
              <a:tblPr/>
              <a:tblGrid>
                <a:gridCol w="5894049">
                  <a:extLst>
                    <a:ext uri="{9D8B030D-6E8A-4147-A177-3AD203B41FA5}">
                      <a16:colId xmlns:a16="http://schemas.microsoft.com/office/drawing/2014/main" val="3972654228"/>
                    </a:ext>
                  </a:extLst>
                </a:gridCol>
              </a:tblGrid>
              <a:tr h="307920">
                <a:tc>
                  <a:txBody>
                    <a:bodyPr/>
                    <a:lstStyle/>
                    <a:p>
                      <a:pPr algn="ctr" fontAlgn="t"/>
                      <a:endParaRPr lang="en-US" b="1" dirty="0">
                        <a:effectLst/>
                      </a:endParaRPr>
                    </a:p>
                  </a:txBody>
                  <a:tcPr>
                    <a:lnL>
                      <a:noFill/>
                    </a:lnL>
                    <a:lnR>
                      <a:noFill/>
                    </a:lnR>
                    <a:lnT>
                      <a:noFill/>
                    </a:lnT>
                    <a:lnB>
                      <a:noFill/>
                    </a:lnB>
                    <a:solidFill>
                      <a:srgbClr val="CCCCCC"/>
                    </a:solidFill>
                  </a:tcPr>
                </a:tc>
                <a:extLst>
                  <a:ext uri="{0D108BD9-81ED-4DB2-BD59-A6C34878D82A}">
                    <a16:rowId xmlns:a16="http://schemas.microsoft.com/office/drawing/2014/main" val="2765867671"/>
                  </a:ext>
                </a:extLst>
              </a:tr>
              <a:tr h="307920">
                <a:tc>
                  <a:txBody>
                    <a:bodyPr/>
                    <a:lstStyle/>
                    <a:p>
                      <a:pPr algn="ctr" fontAlgn="t"/>
                      <a:endParaRPr lang="en-US" dirty="0">
                        <a:effectLst/>
                      </a:endParaRPr>
                    </a:p>
                  </a:txBody>
                  <a:tcPr>
                    <a:lnL>
                      <a:noFill/>
                    </a:lnL>
                    <a:lnR>
                      <a:noFill/>
                    </a:lnR>
                    <a:lnT>
                      <a:noFill/>
                    </a:lnT>
                    <a:lnB>
                      <a:noFill/>
                    </a:lnB>
                    <a:solidFill>
                      <a:srgbClr val="F8F9FA"/>
                    </a:solidFill>
                  </a:tcPr>
                </a:tc>
                <a:extLst>
                  <a:ext uri="{0D108BD9-81ED-4DB2-BD59-A6C34878D82A}">
                    <a16:rowId xmlns:a16="http://schemas.microsoft.com/office/drawing/2014/main" val="1029733116"/>
                  </a:ext>
                </a:extLst>
              </a:tr>
              <a:tr h="795459">
                <a:tc>
                  <a:txBody>
                    <a:bodyPr/>
                    <a:lstStyle/>
                    <a:p>
                      <a:pPr algn="ctr" fontAlgn="t"/>
                      <a:r>
                        <a:rPr lang="en-US" sz="2800" dirty="0">
                          <a:effectLst/>
                        </a:rPr>
                        <a:t>The saxitoxin molecule shown in its unionized state.</a:t>
                      </a:r>
                    </a:p>
                  </a:txBody>
                  <a:tcPr>
                    <a:lnL>
                      <a:noFill/>
                    </a:lnL>
                    <a:lnR>
                      <a:noFill/>
                    </a:lnR>
                    <a:lnT>
                      <a:noFill/>
                    </a:lnT>
                    <a:lnB>
                      <a:noFill/>
                    </a:lnB>
                    <a:solidFill>
                      <a:srgbClr val="F8F9FA"/>
                    </a:solidFill>
                  </a:tcPr>
                </a:tc>
                <a:extLst>
                  <a:ext uri="{0D108BD9-81ED-4DB2-BD59-A6C34878D82A}">
                    <a16:rowId xmlns:a16="http://schemas.microsoft.com/office/drawing/2014/main" val="1457843021"/>
                  </a:ext>
                </a:extLst>
              </a:tr>
            </a:tbl>
          </a:graphicData>
        </a:graphic>
      </p:graphicFrame>
      <p:pic>
        <p:nvPicPr>
          <p:cNvPr id="2050" name="Picture 2">
            <a:extLst>
              <a:ext uri="{FF2B5EF4-FFF2-40B4-BE49-F238E27FC236}">
                <a16:creationId xmlns:a16="http://schemas.microsoft.com/office/drawing/2014/main" id="{2282F081-E994-41D4-AD43-4B25AAFEC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1450" y="2262033"/>
            <a:ext cx="2391602" cy="32335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2FAEC28-82BD-44BB-8334-3C64C6F52F7B}"/>
              </a:ext>
            </a:extLst>
          </p:cNvPr>
          <p:cNvSpPr txBox="1"/>
          <p:nvPr/>
        </p:nvSpPr>
        <p:spPr>
          <a:xfrm>
            <a:off x="390395" y="5847248"/>
            <a:ext cx="7824691" cy="707886"/>
          </a:xfrm>
          <a:prstGeom prst="rect">
            <a:avLst/>
          </a:prstGeom>
          <a:noFill/>
        </p:spPr>
        <p:txBody>
          <a:bodyPr wrap="square" rtlCol="0">
            <a:spAutoFit/>
          </a:bodyPr>
          <a:lstStyle/>
          <a:p>
            <a:r>
              <a:rPr lang="en-US" sz="2000" b="1" dirty="0" err="1"/>
              <a:t>Parlalytic</a:t>
            </a:r>
            <a:r>
              <a:rPr lang="en-US" sz="2000" b="1" dirty="0"/>
              <a:t> shellfish poisoning caused by toxic algal blooms of blue-green algae (cyanobacteria) or dinoflagellates like </a:t>
            </a:r>
            <a:r>
              <a:rPr lang="en-US" sz="2000" b="1" i="1" dirty="0" err="1"/>
              <a:t>Alexandrium</a:t>
            </a:r>
            <a:r>
              <a:rPr lang="en-US" sz="2000" b="1" i="1" dirty="0"/>
              <a:t> </a:t>
            </a:r>
            <a:r>
              <a:rPr lang="en-US" sz="2000" b="1" i="1" dirty="0" err="1"/>
              <a:t>sp</a:t>
            </a:r>
            <a:endParaRPr lang="en-US" sz="2000" b="1" i="1" dirty="0"/>
          </a:p>
        </p:txBody>
      </p:sp>
      <p:pic>
        <p:nvPicPr>
          <p:cNvPr id="2052" name="Picture 4" descr="Image result for cyanobacteria algae">
            <a:extLst>
              <a:ext uri="{FF2B5EF4-FFF2-40B4-BE49-F238E27FC236}">
                <a16:creationId xmlns:a16="http://schemas.microsoft.com/office/drawing/2014/main" id="{DC8AB824-0A47-4129-B09D-2D41B3296B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2175" y="4317409"/>
            <a:ext cx="3145763" cy="23562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lexandrium algae image">
            <a:extLst>
              <a:ext uri="{FF2B5EF4-FFF2-40B4-BE49-F238E27FC236}">
                <a16:creationId xmlns:a16="http://schemas.microsoft.com/office/drawing/2014/main" id="{7BB121C9-3941-4104-84A0-A76B864016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0447" y="2102320"/>
            <a:ext cx="2133667" cy="21336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CC38BB0-20AF-44F9-9A28-748E22AB2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5334" y="48455"/>
            <a:ext cx="4761331" cy="67610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05AED94-EC2E-47BF-973C-89E6F3659D70}"/>
              </a:ext>
            </a:extLst>
          </p:cNvPr>
          <p:cNvSpPr/>
          <p:nvPr/>
        </p:nvSpPr>
        <p:spPr>
          <a:xfrm>
            <a:off x="-1" y="386260"/>
            <a:ext cx="3715335" cy="1938992"/>
          </a:xfrm>
          <a:prstGeom prst="rect">
            <a:avLst/>
          </a:prstGeom>
        </p:spPr>
        <p:txBody>
          <a:bodyPr wrap="square">
            <a:spAutoFit/>
          </a:bodyPr>
          <a:lstStyle/>
          <a:p>
            <a:r>
              <a:rPr lang="en-US" sz="2000" dirty="0">
                <a:solidFill>
                  <a:srgbClr val="222222"/>
                </a:solidFill>
                <a:latin typeface="Helvetica Neue"/>
              </a:rPr>
              <a:t>Harmful algal blooms form, when conditions allow cyanobacteria to reproduce rapidly in water with: elevated nutrient levels, high temperatures and still water.</a:t>
            </a:r>
            <a:endParaRPr lang="en-US" sz="2000" dirty="0"/>
          </a:p>
        </p:txBody>
      </p:sp>
    </p:spTree>
    <p:extLst>
      <p:ext uri="{BB962C8B-B14F-4D97-AF65-F5344CB8AC3E}">
        <p14:creationId xmlns:p14="http://schemas.microsoft.com/office/powerpoint/2010/main" val="3588567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3129869" y="211364"/>
            <a:ext cx="5665788" cy="676275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p:nvPr/>
        </p:nvSpPr>
        <p:spPr>
          <a:xfrm>
            <a:off x="2577908" y="621458"/>
            <a:ext cx="7107120" cy="1446550"/>
          </a:xfrm>
          <a:prstGeom prst="rect">
            <a:avLst/>
          </a:prstGeom>
          <a:noFill/>
          <a:ln>
            <a:noFill/>
          </a:ln>
        </p:spPr>
        <p:txBody>
          <a:bodyPr lIns="91425" tIns="45700" rIns="91425" bIns="45700" anchor="t" anchorCtr="0">
            <a:noAutofit/>
          </a:bodyPr>
          <a:lstStyle/>
          <a:p>
            <a:pPr algn="ctr">
              <a:buSzPct val="25000"/>
            </a:pPr>
            <a:r>
              <a:rPr lang="en-US" sz="4400">
                <a:solidFill>
                  <a:srgbClr val="108743"/>
                </a:solidFill>
                <a:latin typeface="Calibri"/>
                <a:ea typeface="Calibri"/>
                <a:cs typeface="Calibri"/>
                <a:sym typeface="Calibri"/>
              </a:rPr>
              <a:t>We can reduce our carbon dioxide emissions</a:t>
            </a:r>
          </a:p>
        </p:txBody>
      </p:sp>
      <p:pic>
        <p:nvPicPr>
          <p:cNvPr id="378" name="Shape 378"/>
          <p:cNvPicPr preferRelativeResize="0"/>
          <p:nvPr/>
        </p:nvPicPr>
        <p:blipFill rotWithShape="1">
          <a:blip r:embed="rId3">
            <a:alphaModFix/>
          </a:blip>
          <a:srcRect/>
          <a:stretch/>
        </p:blipFill>
        <p:spPr>
          <a:xfrm>
            <a:off x="6522593" y="4154686"/>
            <a:ext cx="4470399" cy="2832099"/>
          </a:xfrm>
          <a:prstGeom prst="rect">
            <a:avLst/>
          </a:prstGeom>
          <a:noFill/>
          <a:ln>
            <a:noFill/>
          </a:ln>
        </p:spPr>
      </p:pic>
      <p:sp>
        <p:nvSpPr>
          <p:cNvPr id="379" name="Shape 379"/>
          <p:cNvSpPr txBox="1"/>
          <p:nvPr/>
        </p:nvSpPr>
        <p:spPr>
          <a:xfrm>
            <a:off x="1686141" y="2512856"/>
            <a:ext cx="8850121" cy="646331"/>
          </a:xfrm>
          <a:prstGeom prst="rect">
            <a:avLst/>
          </a:prstGeom>
          <a:noFill/>
          <a:ln>
            <a:noFill/>
          </a:ln>
        </p:spPr>
        <p:txBody>
          <a:bodyPr lIns="91425" tIns="45700" rIns="91425" bIns="45700" anchor="t" anchorCtr="0">
            <a:noAutofit/>
          </a:bodyPr>
          <a:lstStyle/>
          <a:p>
            <a:pPr>
              <a:buSzPct val="25000"/>
            </a:pPr>
            <a:r>
              <a:rPr lang="en-US" sz="3600">
                <a:solidFill>
                  <a:schemeClr val="dk1"/>
                </a:solidFill>
                <a:latin typeface="Calibri"/>
                <a:ea typeface="Calibri"/>
                <a:cs typeface="Calibri"/>
                <a:sym typeface="Calibri"/>
              </a:rPr>
              <a:t>1 mile driven in a car = about 1 pound of CO</a:t>
            </a:r>
            <a:r>
              <a:rPr lang="en-US" sz="3600" baseline="-25000">
                <a:solidFill>
                  <a:schemeClr val="dk1"/>
                </a:solidFill>
                <a:latin typeface="Calibri"/>
                <a:ea typeface="Calibri"/>
                <a:cs typeface="Calibri"/>
                <a:sym typeface="Calibri"/>
              </a:rPr>
              <a:t>2</a:t>
            </a:r>
          </a:p>
        </p:txBody>
      </p:sp>
      <p:sp>
        <p:nvSpPr>
          <p:cNvPr id="380" name="Shape 380"/>
          <p:cNvSpPr/>
          <p:nvPr/>
        </p:nvSpPr>
        <p:spPr>
          <a:xfrm>
            <a:off x="9198610" y="3159185"/>
            <a:ext cx="1594372" cy="1596324"/>
          </a:xfrm>
          <a:prstGeom prst="wedgeEllipseCallout">
            <a:avLst>
              <a:gd name="adj1" fmla="val -20833"/>
              <a:gd name="adj2" fmla="val 62500"/>
            </a:avLst>
          </a:prstGeom>
          <a:solidFill>
            <a:srgbClr val="1F497D"/>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381" name="Shape 381"/>
          <p:cNvSpPr txBox="1"/>
          <p:nvPr/>
        </p:nvSpPr>
        <p:spPr>
          <a:xfrm>
            <a:off x="9455330" y="3350474"/>
            <a:ext cx="1080931" cy="1200329"/>
          </a:xfrm>
          <a:prstGeom prst="rect">
            <a:avLst/>
          </a:prstGeom>
          <a:noFill/>
          <a:ln>
            <a:noFill/>
          </a:ln>
        </p:spPr>
        <p:txBody>
          <a:bodyPr lIns="91425" tIns="45700" rIns="91425" bIns="45700" anchor="t" anchorCtr="0">
            <a:noAutofit/>
          </a:bodyPr>
          <a:lstStyle/>
          <a:p>
            <a:pPr algn="ctr">
              <a:buSzPct val="25000"/>
            </a:pPr>
            <a:r>
              <a:rPr lang="en-US">
                <a:solidFill>
                  <a:schemeClr val="lt1"/>
                </a:solidFill>
                <a:latin typeface="Calibri"/>
                <a:ea typeface="Calibri"/>
                <a:cs typeface="Calibri"/>
                <a:sym typeface="Calibri"/>
              </a:rPr>
              <a:t>My shell is nice and thick!</a:t>
            </a:r>
          </a:p>
        </p:txBody>
      </p:sp>
      <p:pic>
        <p:nvPicPr>
          <p:cNvPr id="382" name="Shape 382"/>
          <p:cNvPicPr preferRelativeResize="0"/>
          <p:nvPr/>
        </p:nvPicPr>
        <p:blipFill rotWithShape="1">
          <a:blip r:embed="rId4">
            <a:alphaModFix/>
          </a:blip>
          <a:srcRect/>
          <a:stretch/>
        </p:blipFill>
        <p:spPr>
          <a:xfrm>
            <a:off x="1686140" y="3350472"/>
            <a:ext cx="4512886" cy="2775949"/>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p:nvPr/>
        </p:nvSpPr>
        <p:spPr>
          <a:xfrm>
            <a:off x="2209800" y="623482"/>
            <a:ext cx="6877422" cy="2800766"/>
          </a:xfrm>
          <a:prstGeom prst="rect">
            <a:avLst/>
          </a:prstGeom>
          <a:noFill/>
          <a:ln>
            <a:noFill/>
          </a:ln>
        </p:spPr>
        <p:txBody>
          <a:bodyPr lIns="91425" tIns="45700" rIns="91425" bIns="45700" anchor="t" anchorCtr="0">
            <a:noAutofit/>
          </a:bodyPr>
          <a:lstStyle/>
          <a:p>
            <a:pPr lvl="0" algn="ctr">
              <a:buSzPct val="25000"/>
            </a:pPr>
            <a:r>
              <a:rPr lang="en-US" sz="3600" dirty="0">
                <a:solidFill>
                  <a:srgbClr val="108743"/>
                </a:solidFill>
                <a:latin typeface="Calibri"/>
                <a:ea typeface="Calibri"/>
                <a:cs typeface="Calibri"/>
                <a:sym typeface="Calibri"/>
              </a:rPr>
              <a:t>As Salish Sea Stewards, we can keep our waters healthy which will </a:t>
            </a:r>
            <a:r>
              <a:rPr lang="en-US" sz="3600" b="1" dirty="0">
                <a:solidFill>
                  <a:srgbClr val="108743"/>
                </a:solidFill>
                <a:latin typeface="Calibri"/>
                <a:ea typeface="Calibri"/>
                <a:cs typeface="Calibri"/>
                <a:sym typeface="Calibri"/>
              </a:rPr>
              <a:t>keep us healthy</a:t>
            </a:r>
            <a:r>
              <a:rPr lang="en-US" sz="3600" dirty="0">
                <a:solidFill>
                  <a:srgbClr val="108743"/>
                </a:solidFill>
                <a:latin typeface="Calibri"/>
                <a:ea typeface="Calibri"/>
                <a:cs typeface="Calibri"/>
                <a:sym typeface="Calibri"/>
              </a:rPr>
              <a:t>!</a:t>
            </a:r>
          </a:p>
        </p:txBody>
      </p:sp>
      <p:pic>
        <p:nvPicPr>
          <p:cNvPr id="406" name="Shape 406"/>
          <p:cNvPicPr preferRelativeResize="0"/>
          <p:nvPr/>
        </p:nvPicPr>
        <p:blipFill rotWithShape="1">
          <a:blip r:embed="rId3">
            <a:alphaModFix/>
          </a:blip>
          <a:srcRect/>
          <a:stretch/>
        </p:blipFill>
        <p:spPr>
          <a:xfrm flipH="1">
            <a:off x="5168901" y="3911081"/>
            <a:ext cx="4470399" cy="2832099"/>
          </a:xfrm>
          <a:prstGeom prst="rect">
            <a:avLst/>
          </a:prstGeom>
          <a:noFill/>
          <a:ln>
            <a:noFill/>
          </a:ln>
        </p:spPr>
      </p:pic>
      <p:sp>
        <p:nvSpPr>
          <p:cNvPr id="407" name="Shape 407"/>
          <p:cNvSpPr/>
          <p:nvPr/>
        </p:nvSpPr>
        <p:spPr>
          <a:xfrm>
            <a:off x="8610600" y="2526365"/>
            <a:ext cx="2057400" cy="1628320"/>
          </a:xfrm>
          <a:prstGeom prst="wedgeEllipseCallout">
            <a:avLst>
              <a:gd name="adj1" fmla="val -20833"/>
              <a:gd name="adj2" fmla="val 62500"/>
            </a:avLst>
          </a:prstGeom>
          <a:solidFill>
            <a:srgbClr val="1F497D"/>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408" name="Shape 408"/>
          <p:cNvSpPr txBox="1"/>
          <p:nvPr/>
        </p:nvSpPr>
        <p:spPr>
          <a:xfrm>
            <a:off x="8952735" y="2639418"/>
            <a:ext cx="1459256" cy="1569660"/>
          </a:xfrm>
          <a:prstGeom prst="rect">
            <a:avLst/>
          </a:prstGeom>
          <a:noFill/>
          <a:ln>
            <a:noFill/>
          </a:ln>
        </p:spPr>
        <p:txBody>
          <a:bodyPr lIns="91425" tIns="45700" rIns="91425" bIns="45700" anchor="t" anchorCtr="0">
            <a:noAutofit/>
          </a:bodyPr>
          <a:lstStyle/>
          <a:p>
            <a:pPr algn="ctr">
              <a:buSzPct val="25000"/>
            </a:pPr>
            <a:r>
              <a:rPr lang="en-US" sz="2400" dirty="0">
                <a:solidFill>
                  <a:schemeClr val="lt1"/>
                </a:solidFill>
                <a:latin typeface="Calibri"/>
                <a:ea typeface="Calibri"/>
                <a:cs typeface="Calibri"/>
                <a:sym typeface="Calibri"/>
              </a:rPr>
              <a:t>Lets take this Challenge together!</a:t>
            </a:r>
          </a:p>
        </p:txBody>
      </p:sp>
      <p:pic>
        <p:nvPicPr>
          <p:cNvPr id="3" name="Picture 2">
            <a:extLst>
              <a:ext uri="{FF2B5EF4-FFF2-40B4-BE49-F238E27FC236}">
                <a16:creationId xmlns:a16="http://schemas.microsoft.com/office/drawing/2014/main" id="{26DAE6A0-E38D-4AD0-9B93-5C6F75FA9BA1}"/>
              </a:ext>
            </a:extLst>
          </p:cNvPr>
          <p:cNvPicPr>
            <a:picLocks noChangeAspect="1"/>
          </p:cNvPicPr>
          <p:nvPr/>
        </p:nvPicPr>
        <p:blipFill>
          <a:blip r:embed="rId4"/>
          <a:stretch>
            <a:fillRect/>
          </a:stretch>
        </p:blipFill>
        <p:spPr>
          <a:xfrm>
            <a:off x="2468764" y="2971800"/>
            <a:ext cx="2743200" cy="3657600"/>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l="40721" t="19792" r="22845" b="27546"/>
          <a:stretch>
            <a:fillRect/>
          </a:stretch>
        </p:blipFill>
        <p:spPr bwMode="auto">
          <a:xfrm>
            <a:off x="1524000" y="-1"/>
            <a:ext cx="9144000" cy="6811553"/>
          </a:xfrm>
          <a:prstGeom prst="rect">
            <a:avLst/>
          </a:prstGeom>
          <a:noFill/>
          <a:ln w="12700">
            <a:solidFill>
              <a:schemeClr val="tx1"/>
            </a:solidFill>
            <a:miter lim="800000"/>
            <a:headEnd/>
            <a:tailEnd/>
          </a:ln>
        </p:spPr>
      </p:pic>
      <p:pic>
        <p:nvPicPr>
          <p:cNvPr id="4" name="Picture 1"/>
          <p:cNvPicPr>
            <a:picLocks noChangeAspect="1" noChangeArrowheads="1"/>
          </p:cNvPicPr>
          <p:nvPr/>
        </p:nvPicPr>
        <p:blipFill>
          <a:blip r:embed="rId4" cstate="print"/>
          <a:srcRect/>
          <a:stretch>
            <a:fillRect/>
          </a:stretch>
        </p:blipFill>
        <p:spPr bwMode="auto">
          <a:xfrm>
            <a:off x="6019800" y="838200"/>
            <a:ext cx="4648200" cy="36195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A96DB76-DF45-4D9D-B0A1-F4E38F8B2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18" y="1379095"/>
            <a:ext cx="5943445" cy="36607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C5A6502-F49A-4F7C-A6FC-E42FEEC8A5CA}"/>
              </a:ext>
            </a:extLst>
          </p:cNvPr>
          <p:cNvSpPr txBox="1"/>
          <p:nvPr/>
        </p:nvSpPr>
        <p:spPr>
          <a:xfrm>
            <a:off x="629587" y="764498"/>
            <a:ext cx="5906124" cy="369332"/>
          </a:xfrm>
          <a:prstGeom prst="rect">
            <a:avLst/>
          </a:prstGeom>
          <a:noFill/>
        </p:spPr>
        <p:txBody>
          <a:bodyPr wrap="square" rtlCol="0">
            <a:spAutoFit/>
          </a:bodyPr>
          <a:lstStyle/>
          <a:p>
            <a:r>
              <a:rPr lang="en-US" dirty="0"/>
              <a:t>2019 transect</a:t>
            </a:r>
          </a:p>
        </p:txBody>
      </p:sp>
      <p:pic>
        <p:nvPicPr>
          <p:cNvPr id="4" name="Picture 3" descr="A close up of text on a white background&#10;&#10;Description automatically generated">
            <a:extLst>
              <a:ext uri="{FF2B5EF4-FFF2-40B4-BE49-F238E27FC236}">
                <a16:creationId xmlns:a16="http://schemas.microsoft.com/office/drawing/2014/main" id="{754DAAE4-7F8C-46B9-8461-143E16F02D8B}"/>
              </a:ext>
            </a:extLst>
          </p:cNvPr>
          <p:cNvPicPr>
            <a:picLocks noChangeAspect="1"/>
          </p:cNvPicPr>
          <p:nvPr/>
        </p:nvPicPr>
        <p:blipFill rotWithShape="1">
          <a:blip r:embed="rId3">
            <a:extLst>
              <a:ext uri="{28A0092B-C50C-407E-A947-70E740481C1C}">
                <a14:useLocalDpi xmlns:a14="http://schemas.microsoft.com/office/drawing/2010/main" val="0"/>
              </a:ext>
            </a:extLst>
          </a:blip>
          <a:srcRect l="11062" t="6291" r="7877" b="3715"/>
          <a:stretch/>
        </p:blipFill>
        <p:spPr>
          <a:xfrm>
            <a:off x="6709776" y="1318022"/>
            <a:ext cx="4543228" cy="3782861"/>
          </a:xfrm>
          <a:prstGeom prst="rect">
            <a:avLst/>
          </a:prstGeom>
        </p:spPr>
      </p:pic>
      <p:sp>
        <p:nvSpPr>
          <p:cNvPr id="5" name="TextBox 4">
            <a:extLst>
              <a:ext uri="{FF2B5EF4-FFF2-40B4-BE49-F238E27FC236}">
                <a16:creationId xmlns:a16="http://schemas.microsoft.com/office/drawing/2014/main" id="{29750920-9EAE-4848-8E43-B4EEC3F4E717}"/>
              </a:ext>
            </a:extLst>
          </p:cNvPr>
          <p:cNvSpPr txBox="1"/>
          <p:nvPr/>
        </p:nvSpPr>
        <p:spPr>
          <a:xfrm>
            <a:off x="896471" y="5414682"/>
            <a:ext cx="2528047" cy="1200329"/>
          </a:xfrm>
          <a:prstGeom prst="rect">
            <a:avLst/>
          </a:prstGeom>
          <a:noFill/>
        </p:spPr>
        <p:txBody>
          <a:bodyPr wrap="square" rtlCol="0">
            <a:spAutoFit/>
          </a:bodyPr>
          <a:lstStyle/>
          <a:p>
            <a:r>
              <a:rPr lang="en-US" dirty="0"/>
              <a:t>Total clams – 119</a:t>
            </a:r>
          </a:p>
          <a:p>
            <a:endParaRPr lang="en-US" dirty="0"/>
          </a:p>
          <a:p>
            <a:r>
              <a:rPr lang="en-US" dirty="0"/>
              <a:t>GSSC student clam survey data</a:t>
            </a:r>
          </a:p>
        </p:txBody>
      </p:sp>
      <p:sp>
        <p:nvSpPr>
          <p:cNvPr id="6" name="TextBox 5">
            <a:extLst>
              <a:ext uri="{FF2B5EF4-FFF2-40B4-BE49-F238E27FC236}">
                <a16:creationId xmlns:a16="http://schemas.microsoft.com/office/drawing/2014/main" id="{2429891A-4C42-4F9E-A51F-F5D0CA5FD2F7}"/>
              </a:ext>
            </a:extLst>
          </p:cNvPr>
          <p:cNvSpPr txBox="1"/>
          <p:nvPr/>
        </p:nvSpPr>
        <p:spPr>
          <a:xfrm>
            <a:off x="6709776" y="5414682"/>
            <a:ext cx="4767521" cy="369332"/>
          </a:xfrm>
          <a:prstGeom prst="rect">
            <a:avLst/>
          </a:prstGeom>
          <a:noFill/>
        </p:spPr>
        <p:txBody>
          <a:bodyPr wrap="square" rtlCol="0">
            <a:spAutoFit/>
          </a:bodyPr>
          <a:lstStyle/>
          <a:p>
            <a:r>
              <a:rPr lang="en-US" dirty="0"/>
              <a:t>Whatcom Marine Resource Committee, 2004</a:t>
            </a:r>
          </a:p>
        </p:txBody>
      </p:sp>
    </p:spTree>
    <p:extLst>
      <p:ext uri="{BB962C8B-B14F-4D97-AF65-F5344CB8AC3E}">
        <p14:creationId xmlns:p14="http://schemas.microsoft.com/office/powerpoint/2010/main" val="76207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5C310B87-FE6B-4FA9-8A09-E063FE1EC144}"/>
              </a:ext>
            </a:extLst>
          </p:cNvPr>
          <p:cNvPicPr>
            <a:picLocks noChangeAspect="1"/>
          </p:cNvPicPr>
          <p:nvPr/>
        </p:nvPicPr>
        <p:blipFill rotWithShape="1">
          <a:blip r:embed="rId2">
            <a:extLst>
              <a:ext uri="{28A0092B-C50C-407E-A947-70E740481C1C}">
                <a14:useLocalDpi xmlns:a14="http://schemas.microsoft.com/office/drawing/2010/main" val="0"/>
              </a:ext>
            </a:extLst>
          </a:blip>
          <a:srcRect t="8491" r="2608" b="6424"/>
          <a:stretch/>
        </p:blipFill>
        <p:spPr>
          <a:xfrm>
            <a:off x="2137979" y="599089"/>
            <a:ext cx="7916041" cy="5186856"/>
          </a:xfrm>
          <a:prstGeom prst="rect">
            <a:avLst/>
          </a:prstGeom>
        </p:spPr>
      </p:pic>
      <p:sp>
        <p:nvSpPr>
          <p:cNvPr id="3" name="TextBox 2">
            <a:extLst>
              <a:ext uri="{FF2B5EF4-FFF2-40B4-BE49-F238E27FC236}">
                <a16:creationId xmlns:a16="http://schemas.microsoft.com/office/drawing/2014/main" id="{7F5DE979-5377-4C5F-BBAD-E5D7D23E9E1E}"/>
              </a:ext>
            </a:extLst>
          </p:cNvPr>
          <p:cNvSpPr txBox="1"/>
          <p:nvPr/>
        </p:nvSpPr>
        <p:spPr>
          <a:xfrm>
            <a:off x="2137979" y="5990897"/>
            <a:ext cx="7731235" cy="646331"/>
          </a:xfrm>
          <a:prstGeom prst="rect">
            <a:avLst/>
          </a:prstGeom>
          <a:noFill/>
        </p:spPr>
        <p:txBody>
          <a:bodyPr wrap="square" rtlCol="0">
            <a:spAutoFit/>
          </a:bodyPr>
          <a:lstStyle/>
          <a:p>
            <a:r>
              <a:rPr lang="en-US" dirty="0"/>
              <a:t>Whatcom Marine Resource Committee, 2004</a:t>
            </a:r>
          </a:p>
          <a:p>
            <a:endParaRPr lang="en-US" dirty="0"/>
          </a:p>
        </p:txBody>
      </p:sp>
    </p:spTree>
    <p:extLst>
      <p:ext uri="{BB962C8B-B14F-4D97-AF65-F5344CB8AC3E}">
        <p14:creationId xmlns:p14="http://schemas.microsoft.com/office/powerpoint/2010/main" val="2323797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S_polygon45">
            <a:extLst>
              <a:ext uri="{FF2B5EF4-FFF2-40B4-BE49-F238E27FC236}">
                <a16:creationId xmlns:a16="http://schemas.microsoft.com/office/drawing/2014/main" id="{32C3CC59-5ED3-4456-9EB8-4783DA6029AF}"/>
              </a:ext>
            </a:extLst>
          </p:cNvPr>
          <p:cNvSpPr>
            <a:spLocks noChangeArrowheads="1"/>
          </p:cNvSpPr>
          <p:nvPr/>
        </p:nvSpPr>
        <p:spPr bwMode="auto">
          <a:xfrm>
            <a:off x="5886450" y="8793163"/>
            <a:ext cx="6350" cy="6350"/>
          </a:xfrm>
          <a:custGeom>
            <a:avLst/>
            <a:gdLst>
              <a:gd name="T0" fmla="*/ 0 w 21600"/>
              <a:gd name="T1" fmla="*/ 48 h 21600"/>
              <a:gd name="T2" fmla="*/ 0 w 21600"/>
              <a:gd name="T3" fmla="*/ 48 h 21600"/>
              <a:gd name="T4" fmla="*/ 48 w 21600"/>
              <a:gd name="T5" fmla="*/ 48 h 21600"/>
              <a:gd name="T6" fmla="*/ 48 w 21600"/>
              <a:gd name="T7" fmla="*/ 48 h 21600"/>
              <a:gd name="T8" fmla="*/ 48 w 21600"/>
              <a:gd name="T9" fmla="*/ 0 h 21600"/>
              <a:gd name="T10" fmla="*/ 48 w 21600"/>
              <a:gd name="T11" fmla="*/ 0 h 21600"/>
              <a:gd name="T12" fmla="*/ 0 w 21600"/>
              <a:gd name="T13" fmla="*/ 0 h 21600"/>
              <a:gd name="T14" fmla="*/ 0 w 21600"/>
              <a:gd name="T15" fmla="*/ 0 h 21600"/>
              <a:gd name="T16" fmla="*/ 0 w 21600"/>
              <a:gd name="T17" fmla="*/ 48 h 21600"/>
              <a:gd name="T18" fmla="*/ 3163 w 21600"/>
              <a:gd name="T19" fmla="*/ 3163 h 21600"/>
              <a:gd name="T20" fmla="*/ 18437 w 21600"/>
              <a:gd name="T21"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1600" h="21600">
                <a:moveTo>
                  <a:pt x="0" y="48"/>
                </a:moveTo>
                <a:lnTo>
                  <a:pt x="0" y="48"/>
                </a:lnTo>
                <a:lnTo>
                  <a:pt x="48" y="48"/>
                </a:lnTo>
                <a:lnTo>
                  <a:pt x="48" y="0"/>
                </a:lnTo>
                <a:lnTo>
                  <a:pt x="0" y="0"/>
                </a:lnTo>
                <a:lnTo>
                  <a:pt x="0" y="4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WS_polygon47">
            <a:extLst>
              <a:ext uri="{FF2B5EF4-FFF2-40B4-BE49-F238E27FC236}">
                <a16:creationId xmlns:a16="http://schemas.microsoft.com/office/drawing/2014/main" id="{06DA421C-B1DC-4EC4-835D-A58CC98A4B23}"/>
              </a:ext>
            </a:extLst>
          </p:cNvPr>
          <p:cNvSpPr>
            <a:spLocks noChangeArrowheads="1"/>
          </p:cNvSpPr>
          <p:nvPr/>
        </p:nvSpPr>
        <p:spPr bwMode="auto">
          <a:xfrm>
            <a:off x="6615113" y="8793163"/>
            <a:ext cx="6350" cy="6350"/>
          </a:xfrm>
          <a:custGeom>
            <a:avLst/>
            <a:gdLst>
              <a:gd name="T0" fmla="*/ 0 w 21600"/>
              <a:gd name="T1" fmla="*/ 48 h 21600"/>
              <a:gd name="T2" fmla="*/ 0 w 21600"/>
              <a:gd name="T3" fmla="*/ 48 h 21600"/>
              <a:gd name="T4" fmla="*/ 48 w 21600"/>
              <a:gd name="T5" fmla="*/ 48 h 21600"/>
              <a:gd name="T6" fmla="*/ 48 w 21600"/>
              <a:gd name="T7" fmla="*/ 48 h 21600"/>
              <a:gd name="T8" fmla="*/ 48 w 21600"/>
              <a:gd name="T9" fmla="*/ 0 h 21600"/>
              <a:gd name="T10" fmla="*/ 48 w 21600"/>
              <a:gd name="T11" fmla="*/ 0 h 21600"/>
              <a:gd name="T12" fmla="*/ 0 w 21600"/>
              <a:gd name="T13" fmla="*/ 0 h 21600"/>
              <a:gd name="T14" fmla="*/ 0 w 21600"/>
              <a:gd name="T15" fmla="*/ 0 h 21600"/>
              <a:gd name="T16" fmla="*/ 0 w 21600"/>
              <a:gd name="T17" fmla="*/ 48 h 21600"/>
              <a:gd name="T18" fmla="*/ 3163 w 21600"/>
              <a:gd name="T19" fmla="*/ 3163 h 21600"/>
              <a:gd name="T20" fmla="*/ 18437 w 21600"/>
              <a:gd name="T21"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1600" h="21600">
                <a:moveTo>
                  <a:pt x="0" y="48"/>
                </a:moveTo>
                <a:lnTo>
                  <a:pt x="0" y="48"/>
                </a:lnTo>
                <a:lnTo>
                  <a:pt x="48" y="48"/>
                </a:lnTo>
                <a:lnTo>
                  <a:pt x="48" y="0"/>
                </a:lnTo>
                <a:lnTo>
                  <a:pt x="0" y="0"/>
                </a:lnTo>
                <a:lnTo>
                  <a:pt x="0" y="4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WS_polygon49">
            <a:extLst>
              <a:ext uri="{FF2B5EF4-FFF2-40B4-BE49-F238E27FC236}">
                <a16:creationId xmlns:a16="http://schemas.microsoft.com/office/drawing/2014/main" id="{1BAF94C8-40B9-4353-8A25-4658CC461DC7}"/>
              </a:ext>
            </a:extLst>
          </p:cNvPr>
          <p:cNvSpPr>
            <a:spLocks noChangeArrowheads="1"/>
          </p:cNvSpPr>
          <p:nvPr/>
        </p:nvSpPr>
        <p:spPr bwMode="auto">
          <a:xfrm>
            <a:off x="7242175" y="8793163"/>
            <a:ext cx="6350" cy="6350"/>
          </a:xfrm>
          <a:custGeom>
            <a:avLst/>
            <a:gdLst>
              <a:gd name="T0" fmla="*/ 0 w 21600"/>
              <a:gd name="T1" fmla="*/ 48 h 21600"/>
              <a:gd name="T2" fmla="*/ 0 w 21600"/>
              <a:gd name="T3" fmla="*/ 48 h 21600"/>
              <a:gd name="T4" fmla="*/ 48 w 21600"/>
              <a:gd name="T5" fmla="*/ 48 h 21600"/>
              <a:gd name="T6" fmla="*/ 48 w 21600"/>
              <a:gd name="T7" fmla="*/ 48 h 21600"/>
              <a:gd name="T8" fmla="*/ 48 w 21600"/>
              <a:gd name="T9" fmla="*/ 0 h 21600"/>
              <a:gd name="T10" fmla="*/ 48 w 21600"/>
              <a:gd name="T11" fmla="*/ 0 h 21600"/>
              <a:gd name="T12" fmla="*/ 0 w 21600"/>
              <a:gd name="T13" fmla="*/ 0 h 21600"/>
              <a:gd name="T14" fmla="*/ 0 w 21600"/>
              <a:gd name="T15" fmla="*/ 0 h 21600"/>
              <a:gd name="T16" fmla="*/ 0 w 21600"/>
              <a:gd name="T17" fmla="*/ 48 h 21600"/>
              <a:gd name="T18" fmla="*/ 3163 w 21600"/>
              <a:gd name="T19" fmla="*/ 3163 h 21600"/>
              <a:gd name="T20" fmla="*/ 18437 w 21600"/>
              <a:gd name="T21"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1600" h="21600">
                <a:moveTo>
                  <a:pt x="0" y="48"/>
                </a:moveTo>
                <a:lnTo>
                  <a:pt x="0" y="48"/>
                </a:lnTo>
                <a:lnTo>
                  <a:pt x="48" y="48"/>
                </a:lnTo>
                <a:lnTo>
                  <a:pt x="48" y="0"/>
                </a:lnTo>
                <a:lnTo>
                  <a:pt x="0" y="0"/>
                </a:lnTo>
                <a:lnTo>
                  <a:pt x="0" y="4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WS_polygon51">
            <a:extLst>
              <a:ext uri="{FF2B5EF4-FFF2-40B4-BE49-F238E27FC236}">
                <a16:creationId xmlns:a16="http://schemas.microsoft.com/office/drawing/2014/main" id="{515A5717-D307-42D3-BECC-4FD3A1C2F110}"/>
              </a:ext>
            </a:extLst>
          </p:cNvPr>
          <p:cNvSpPr>
            <a:spLocks noChangeArrowheads="1"/>
          </p:cNvSpPr>
          <p:nvPr/>
        </p:nvSpPr>
        <p:spPr bwMode="auto">
          <a:xfrm>
            <a:off x="8177213" y="8793163"/>
            <a:ext cx="6350" cy="6350"/>
          </a:xfrm>
          <a:custGeom>
            <a:avLst/>
            <a:gdLst>
              <a:gd name="T0" fmla="*/ 0 w 21600"/>
              <a:gd name="T1" fmla="*/ 48 h 21600"/>
              <a:gd name="T2" fmla="*/ 0 w 21600"/>
              <a:gd name="T3" fmla="*/ 48 h 21600"/>
              <a:gd name="T4" fmla="*/ 48 w 21600"/>
              <a:gd name="T5" fmla="*/ 48 h 21600"/>
              <a:gd name="T6" fmla="*/ 48 w 21600"/>
              <a:gd name="T7" fmla="*/ 48 h 21600"/>
              <a:gd name="T8" fmla="*/ 48 w 21600"/>
              <a:gd name="T9" fmla="*/ 0 h 21600"/>
              <a:gd name="T10" fmla="*/ 48 w 21600"/>
              <a:gd name="T11" fmla="*/ 0 h 21600"/>
              <a:gd name="T12" fmla="*/ 0 w 21600"/>
              <a:gd name="T13" fmla="*/ 0 h 21600"/>
              <a:gd name="T14" fmla="*/ 0 w 21600"/>
              <a:gd name="T15" fmla="*/ 0 h 21600"/>
              <a:gd name="T16" fmla="*/ 0 w 21600"/>
              <a:gd name="T17" fmla="*/ 48 h 21600"/>
              <a:gd name="T18" fmla="*/ 3163 w 21600"/>
              <a:gd name="T19" fmla="*/ 3163 h 21600"/>
              <a:gd name="T20" fmla="*/ 18437 w 21600"/>
              <a:gd name="T21"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1600" h="21600">
                <a:moveTo>
                  <a:pt x="0" y="48"/>
                </a:moveTo>
                <a:lnTo>
                  <a:pt x="0" y="48"/>
                </a:lnTo>
                <a:lnTo>
                  <a:pt x="48" y="48"/>
                </a:lnTo>
                <a:lnTo>
                  <a:pt x="48" y="0"/>
                </a:lnTo>
                <a:lnTo>
                  <a:pt x="0" y="0"/>
                </a:lnTo>
                <a:lnTo>
                  <a:pt x="0" y="4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WS_polygon53">
            <a:extLst>
              <a:ext uri="{FF2B5EF4-FFF2-40B4-BE49-F238E27FC236}">
                <a16:creationId xmlns:a16="http://schemas.microsoft.com/office/drawing/2014/main" id="{B3A581A1-7C69-41F7-996F-4919F2F6827D}"/>
              </a:ext>
            </a:extLst>
          </p:cNvPr>
          <p:cNvSpPr>
            <a:spLocks noChangeArrowheads="1"/>
          </p:cNvSpPr>
          <p:nvPr/>
        </p:nvSpPr>
        <p:spPr bwMode="auto">
          <a:xfrm>
            <a:off x="8959850" y="8793163"/>
            <a:ext cx="6350" cy="6350"/>
          </a:xfrm>
          <a:custGeom>
            <a:avLst/>
            <a:gdLst>
              <a:gd name="T0" fmla="*/ 0 w 21600"/>
              <a:gd name="T1" fmla="*/ 48 h 21600"/>
              <a:gd name="T2" fmla="*/ 0 w 21600"/>
              <a:gd name="T3" fmla="*/ 48 h 21600"/>
              <a:gd name="T4" fmla="*/ 48 w 21600"/>
              <a:gd name="T5" fmla="*/ 48 h 21600"/>
              <a:gd name="T6" fmla="*/ 48 w 21600"/>
              <a:gd name="T7" fmla="*/ 48 h 21600"/>
              <a:gd name="T8" fmla="*/ 48 w 21600"/>
              <a:gd name="T9" fmla="*/ 0 h 21600"/>
              <a:gd name="T10" fmla="*/ 48 w 21600"/>
              <a:gd name="T11" fmla="*/ 0 h 21600"/>
              <a:gd name="T12" fmla="*/ 0 w 21600"/>
              <a:gd name="T13" fmla="*/ 0 h 21600"/>
              <a:gd name="T14" fmla="*/ 0 w 21600"/>
              <a:gd name="T15" fmla="*/ 0 h 21600"/>
              <a:gd name="T16" fmla="*/ 0 w 21600"/>
              <a:gd name="T17" fmla="*/ 48 h 21600"/>
              <a:gd name="T18" fmla="*/ 3163 w 21600"/>
              <a:gd name="T19" fmla="*/ 3163 h 21600"/>
              <a:gd name="T20" fmla="*/ 18437 w 21600"/>
              <a:gd name="T21"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1600" h="21600">
                <a:moveTo>
                  <a:pt x="0" y="48"/>
                </a:moveTo>
                <a:lnTo>
                  <a:pt x="0" y="48"/>
                </a:lnTo>
                <a:lnTo>
                  <a:pt x="48" y="48"/>
                </a:lnTo>
                <a:lnTo>
                  <a:pt x="48" y="0"/>
                </a:lnTo>
                <a:lnTo>
                  <a:pt x="0" y="0"/>
                </a:lnTo>
                <a:lnTo>
                  <a:pt x="0" y="4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WS_polygon55">
            <a:extLst>
              <a:ext uri="{FF2B5EF4-FFF2-40B4-BE49-F238E27FC236}">
                <a16:creationId xmlns:a16="http://schemas.microsoft.com/office/drawing/2014/main" id="{C7DE2245-8A53-44C8-813F-6FE61A711C22}"/>
              </a:ext>
            </a:extLst>
          </p:cNvPr>
          <p:cNvSpPr>
            <a:spLocks noChangeArrowheads="1"/>
          </p:cNvSpPr>
          <p:nvPr/>
        </p:nvSpPr>
        <p:spPr bwMode="auto">
          <a:xfrm>
            <a:off x="9586913" y="8793163"/>
            <a:ext cx="6350" cy="6350"/>
          </a:xfrm>
          <a:custGeom>
            <a:avLst/>
            <a:gdLst>
              <a:gd name="T0" fmla="*/ 0 w 21600"/>
              <a:gd name="T1" fmla="*/ 48 h 21600"/>
              <a:gd name="T2" fmla="*/ 0 w 21600"/>
              <a:gd name="T3" fmla="*/ 48 h 21600"/>
              <a:gd name="T4" fmla="*/ 48 w 21600"/>
              <a:gd name="T5" fmla="*/ 48 h 21600"/>
              <a:gd name="T6" fmla="*/ 48 w 21600"/>
              <a:gd name="T7" fmla="*/ 48 h 21600"/>
              <a:gd name="T8" fmla="*/ 48 w 21600"/>
              <a:gd name="T9" fmla="*/ 0 h 21600"/>
              <a:gd name="T10" fmla="*/ 48 w 21600"/>
              <a:gd name="T11" fmla="*/ 0 h 21600"/>
              <a:gd name="T12" fmla="*/ 0 w 21600"/>
              <a:gd name="T13" fmla="*/ 0 h 21600"/>
              <a:gd name="T14" fmla="*/ 0 w 21600"/>
              <a:gd name="T15" fmla="*/ 0 h 21600"/>
              <a:gd name="T16" fmla="*/ 0 w 21600"/>
              <a:gd name="T17" fmla="*/ 48 h 21600"/>
              <a:gd name="T18" fmla="*/ 3163 w 21600"/>
              <a:gd name="T19" fmla="*/ 3163 h 21600"/>
              <a:gd name="T20" fmla="*/ 18437 w 21600"/>
              <a:gd name="T21"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1600" h="21600">
                <a:moveTo>
                  <a:pt x="0" y="48"/>
                </a:moveTo>
                <a:lnTo>
                  <a:pt x="0" y="48"/>
                </a:lnTo>
                <a:lnTo>
                  <a:pt x="48" y="48"/>
                </a:lnTo>
                <a:lnTo>
                  <a:pt x="48" y="0"/>
                </a:lnTo>
                <a:lnTo>
                  <a:pt x="0" y="0"/>
                </a:lnTo>
                <a:lnTo>
                  <a:pt x="0" y="4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WS_polygon57">
            <a:extLst>
              <a:ext uri="{FF2B5EF4-FFF2-40B4-BE49-F238E27FC236}">
                <a16:creationId xmlns:a16="http://schemas.microsoft.com/office/drawing/2014/main" id="{AB4ABF5A-028E-49F2-9674-BA040F33C7C6}"/>
              </a:ext>
            </a:extLst>
          </p:cNvPr>
          <p:cNvSpPr>
            <a:spLocks noChangeArrowheads="1"/>
          </p:cNvSpPr>
          <p:nvPr/>
        </p:nvSpPr>
        <p:spPr bwMode="auto">
          <a:xfrm>
            <a:off x="10191750" y="8793163"/>
            <a:ext cx="6350" cy="6350"/>
          </a:xfrm>
          <a:custGeom>
            <a:avLst/>
            <a:gdLst>
              <a:gd name="T0" fmla="*/ 0 w 21600"/>
              <a:gd name="T1" fmla="*/ 48 h 21600"/>
              <a:gd name="T2" fmla="*/ 0 w 21600"/>
              <a:gd name="T3" fmla="*/ 48 h 21600"/>
              <a:gd name="T4" fmla="*/ 48 w 21600"/>
              <a:gd name="T5" fmla="*/ 48 h 21600"/>
              <a:gd name="T6" fmla="*/ 48 w 21600"/>
              <a:gd name="T7" fmla="*/ 48 h 21600"/>
              <a:gd name="T8" fmla="*/ 48 w 21600"/>
              <a:gd name="T9" fmla="*/ 0 h 21600"/>
              <a:gd name="T10" fmla="*/ 48 w 21600"/>
              <a:gd name="T11" fmla="*/ 0 h 21600"/>
              <a:gd name="T12" fmla="*/ 0 w 21600"/>
              <a:gd name="T13" fmla="*/ 0 h 21600"/>
              <a:gd name="T14" fmla="*/ 0 w 21600"/>
              <a:gd name="T15" fmla="*/ 0 h 21600"/>
              <a:gd name="T16" fmla="*/ 0 w 21600"/>
              <a:gd name="T17" fmla="*/ 48 h 21600"/>
              <a:gd name="T18" fmla="*/ 3163 w 21600"/>
              <a:gd name="T19" fmla="*/ 3163 h 21600"/>
              <a:gd name="T20" fmla="*/ 18437 w 21600"/>
              <a:gd name="T21"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1600" h="21600">
                <a:moveTo>
                  <a:pt x="0" y="48"/>
                </a:moveTo>
                <a:lnTo>
                  <a:pt x="0" y="48"/>
                </a:lnTo>
                <a:lnTo>
                  <a:pt x="48" y="48"/>
                </a:lnTo>
                <a:lnTo>
                  <a:pt x="48" y="0"/>
                </a:lnTo>
                <a:lnTo>
                  <a:pt x="0" y="0"/>
                </a:lnTo>
                <a:lnTo>
                  <a:pt x="0" y="4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WS_polygon59">
            <a:extLst>
              <a:ext uri="{FF2B5EF4-FFF2-40B4-BE49-F238E27FC236}">
                <a16:creationId xmlns:a16="http://schemas.microsoft.com/office/drawing/2014/main" id="{1B24126B-C517-47D1-92A5-539A7556480B}"/>
              </a:ext>
            </a:extLst>
          </p:cNvPr>
          <p:cNvSpPr>
            <a:spLocks noChangeArrowheads="1"/>
          </p:cNvSpPr>
          <p:nvPr/>
        </p:nvSpPr>
        <p:spPr bwMode="auto">
          <a:xfrm>
            <a:off x="11026775" y="8793163"/>
            <a:ext cx="6350" cy="6350"/>
          </a:xfrm>
          <a:custGeom>
            <a:avLst/>
            <a:gdLst>
              <a:gd name="T0" fmla="*/ 0 w 21600"/>
              <a:gd name="T1" fmla="*/ 48 h 21600"/>
              <a:gd name="T2" fmla="*/ 0 w 21600"/>
              <a:gd name="T3" fmla="*/ 48 h 21600"/>
              <a:gd name="T4" fmla="*/ 48 w 21600"/>
              <a:gd name="T5" fmla="*/ 48 h 21600"/>
              <a:gd name="T6" fmla="*/ 48 w 21600"/>
              <a:gd name="T7" fmla="*/ 48 h 21600"/>
              <a:gd name="T8" fmla="*/ 48 w 21600"/>
              <a:gd name="T9" fmla="*/ 0 h 21600"/>
              <a:gd name="T10" fmla="*/ 48 w 21600"/>
              <a:gd name="T11" fmla="*/ 0 h 21600"/>
              <a:gd name="T12" fmla="*/ 0 w 21600"/>
              <a:gd name="T13" fmla="*/ 0 h 21600"/>
              <a:gd name="T14" fmla="*/ 0 w 21600"/>
              <a:gd name="T15" fmla="*/ 0 h 21600"/>
              <a:gd name="T16" fmla="*/ 0 w 21600"/>
              <a:gd name="T17" fmla="*/ 48 h 21600"/>
              <a:gd name="T18" fmla="*/ 3163 w 21600"/>
              <a:gd name="T19" fmla="*/ 3163 h 21600"/>
              <a:gd name="T20" fmla="*/ 18437 w 21600"/>
              <a:gd name="T21"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1600" h="21600">
                <a:moveTo>
                  <a:pt x="0" y="48"/>
                </a:moveTo>
                <a:lnTo>
                  <a:pt x="0" y="48"/>
                </a:lnTo>
                <a:lnTo>
                  <a:pt x="48" y="48"/>
                </a:lnTo>
                <a:lnTo>
                  <a:pt x="48" y="0"/>
                </a:lnTo>
                <a:lnTo>
                  <a:pt x="0" y="0"/>
                </a:lnTo>
                <a:lnTo>
                  <a:pt x="0" y="4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WS_polygon74">
            <a:extLst>
              <a:ext uri="{FF2B5EF4-FFF2-40B4-BE49-F238E27FC236}">
                <a16:creationId xmlns:a16="http://schemas.microsoft.com/office/drawing/2014/main" id="{45027630-C083-4089-9CB1-9188E5201E4E}"/>
              </a:ext>
            </a:extLst>
          </p:cNvPr>
          <p:cNvSpPr>
            <a:spLocks noChangeArrowheads="1"/>
          </p:cNvSpPr>
          <p:nvPr/>
        </p:nvSpPr>
        <p:spPr bwMode="auto">
          <a:xfrm>
            <a:off x="5878513" y="10821988"/>
            <a:ext cx="9525" cy="9525"/>
          </a:xfrm>
          <a:custGeom>
            <a:avLst/>
            <a:gdLst>
              <a:gd name="T0" fmla="*/ 0 w 21600"/>
              <a:gd name="T1" fmla="*/ 72 h 21600"/>
              <a:gd name="T2" fmla="*/ 0 w 21600"/>
              <a:gd name="T3" fmla="*/ 72 h 21600"/>
              <a:gd name="T4" fmla="*/ 72 w 21600"/>
              <a:gd name="T5" fmla="*/ 72 h 21600"/>
              <a:gd name="T6" fmla="*/ 72 w 21600"/>
              <a:gd name="T7" fmla="*/ 72 h 21600"/>
              <a:gd name="T8" fmla="*/ 72 w 21600"/>
              <a:gd name="T9" fmla="*/ 0 h 21600"/>
              <a:gd name="T10" fmla="*/ 72 w 21600"/>
              <a:gd name="T11" fmla="*/ 0 h 21600"/>
              <a:gd name="T12" fmla="*/ 0 w 21600"/>
              <a:gd name="T13" fmla="*/ 0 h 21600"/>
              <a:gd name="T14" fmla="*/ 0 w 21600"/>
              <a:gd name="T15" fmla="*/ 0 h 21600"/>
              <a:gd name="T16" fmla="*/ 0 w 21600"/>
              <a:gd name="T17" fmla="*/ 72 h 21600"/>
              <a:gd name="T18" fmla="*/ 3163 w 21600"/>
              <a:gd name="T19" fmla="*/ 3163 h 21600"/>
              <a:gd name="T20" fmla="*/ 18437 w 21600"/>
              <a:gd name="T21"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1600" h="21600">
                <a:moveTo>
                  <a:pt x="0" y="72"/>
                </a:moveTo>
                <a:lnTo>
                  <a:pt x="0" y="72"/>
                </a:lnTo>
                <a:lnTo>
                  <a:pt x="72" y="72"/>
                </a:lnTo>
                <a:lnTo>
                  <a:pt x="72" y="0"/>
                </a:lnTo>
                <a:lnTo>
                  <a:pt x="0" y="0"/>
                </a:lnTo>
                <a:lnTo>
                  <a:pt x="0" y="72"/>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WS_polygon76">
            <a:extLst>
              <a:ext uri="{FF2B5EF4-FFF2-40B4-BE49-F238E27FC236}">
                <a16:creationId xmlns:a16="http://schemas.microsoft.com/office/drawing/2014/main" id="{097968FB-545E-4F9C-8B7D-5A1346AC25F1}"/>
              </a:ext>
            </a:extLst>
          </p:cNvPr>
          <p:cNvSpPr>
            <a:spLocks noChangeArrowheads="1"/>
          </p:cNvSpPr>
          <p:nvPr/>
        </p:nvSpPr>
        <p:spPr bwMode="auto">
          <a:xfrm>
            <a:off x="6607175" y="10821988"/>
            <a:ext cx="9525" cy="9525"/>
          </a:xfrm>
          <a:custGeom>
            <a:avLst/>
            <a:gdLst>
              <a:gd name="T0" fmla="*/ 0 w 21600"/>
              <a:gd name="T1" fmla="*/ 72 h 21600"/>
              <a:gd name="T2" fmla="*/ 0 w 21600"/>
              <a:gd name="T3" fmla="*/ 72 h 21600"/>
              <a:gd name="T4" fmla="*/ 72 w 21600"/>
              <a:gd name="T5" fmla="*/ 72 h 21600"/>
              <a:gd name="T6" fmla="*/ 72 w 21600"/>
              <a:gd name="T7" fmla="*/ 72 h 21600"/>
              <a:gd name="T8" fmla="*/ 72 w 21600"/>
              <a:gd name="T9" fmla="*/ 0 h 21600"/>
              <a:gd name="T10" fmla="*/ 72 w 21600"/>
              <a:gd name="T11" fmla="*/ 0 h 21600"/>
              <a:gd name="T12" fmla="*/ 0 w 21600"/>
              <a:gd name="T13" fmla="*/ 0 h 21600"/>
              <a:gd name="T14" fmla="*/ 0 w 21600"/>
              <a:gd name="T15" fmla="*/ 0 h 21600"/>
              <a:gd name="T16" fmla="*/ 0 w 21600"/>
              <a:gd name="T17" fmla="*/ 72 h 21600"/>
              <a:gd name="T18" fmla="*/ 3163 w 21600"/>
              <a:gd name="T19" fmla="*/ 3163 h 21600"/>
              <a:gd name="T20" fmla="*/ 18437 w 21600"/>
              <a:gd name="T21"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1600" h="21600">
                <a:moveTo>
                  <a:pt x="0" y="72"/>
                </a:moveTo>
                <a:lnTo>
                  <a:pt x="0" y="72"/>
                </a:lnTo>
                <a:lnTo>
                  <a:pt x="72" y="72"/>
                </a:lnTo>
                <a:lnTo>
                  <a:pt x="72" y="0"/>
                </a:lnTo>
                <a:lnTo>
                  <a:pt x="0" y="0"/>
                </a:lnTo>
                <a:lnTo>
                  <a:pt x="0" y="72"/>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WS_polygon78">
            <a:extLst>
              <a:ext uri="{FF2B5EF4-FFF2-40B4-BE49-F238E27FC236}">
                <a16:creationId xmlns:a16="http://schemas.microsoft.com/office/drawing/2014/main" id="{B6DF5152-9D7F-4102-A740-E73E39444790}"/>
              </a:ext>
            </a:extLst>
          </p:cNvPr>
          <p:cNvSpPr>
            <a:spLocks noChangeArrowheads="1"/>
          </p:cNvSpPr>
          <p:nvPr/>
        </p:nvSpPr>
        <p:spPr bwMode="auto">
          <a:xfrm>
            <a:off x="7232650" y="10821988"/>
            <a:ext cx="9525" cy="9525"/>
          </a:xfrm>
          <a:custGeom>
            <a:avLst/>
            <a:gdLst>
              <a:gd name="T0" fmla="*/ 0 w 21600"/>
              <a:gd name="T1" fmla="*/ 72 h 21600"/>
              <a:gd name="T2" fmla="*/ 0 w 21600"/>
              <a:gd name="T3" fmla="*/ 72 h 21600"/>
              <a:gd name="T4" fmla="*/ 72 w 21600"/>
              <a:gd name="T5" fmla="*/ 72 h 21600"/>
              <a:gd name="T6" fmla="*/ 72 w 21600"/>
              <a:gd name="T7" fmla="*/ 72 h 21600"/>
              <a:gd name="T8" fmla="*/ 72 w 21600"/>
              <a:gd name="T9" fmla="*/ 0 h 21600"/>
              <a:gd name="T10" fmla="*/ 72 w 21600"/>
              <a:gd name="T11" fmla="*/ 0 h 21600"/>
              <a:gd name="T12" fmla="*/ 0 w 21600"/>
              <a:gd name="T13" fmla="*/ 0 h 21600"/>
              <a:gd name="T14" fmla="*/ 0 w 21600"/>
              <a:gd name="T15" fmla="*/ 0 h 21600"/>
              <a:gd name="T16" fmla="*/ 0 w 21600"/>
              <a:gd name="T17" fmla="*/ 72 h 21600"/>
              <a:gd name="T18" fmla="*/ 3163 w 21600"/>
              <a:gd name="T19" fmla="*/ 3163 h 21600"/>
              <a:gd name="T20" fmla="*/ 18437 w 21600"/>
              <a:gd name="T21"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1600" h="21600">
                <a:moveTo>
                  <a:pt x="0" y="72"/>
                </a:moveTo>
                <a:lnTo>
                  <a:pt x="0" y="72"/>
                </a:lnTo>
                <a:lnTo>
                  <a:pt x="72" y="72"/>
                </a:lnTo>
                <a:lnTo>
                  <a:pt x="72" y="0"/>
                </a:lnTo>
                <a:lnTo>
                  <a:pt x="0" y="0"/>
                </a:lnTo>
                <a:lnTo>
                  <a:pt x="0" y="72"/>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WS_polygon80">
            <a:extLst>
              <a:ext uri="{FF2B5EF4-FFF2-40B4-BE49-F238E27FC236}">
                <a16:creationId xmlns:a16="http://schemas.microsoft.com/office/drawing/2014/main" id="{7FB0FE51-C814-495E-827B-DAE44F87BAB3}"/>
              </a:ext>
            </a:extLst>
          </p:cNvPr>
          <p:cNvSpPr>
            <a:spLocks noChangeArrowheads="1"/>
          </p:cNvSpPr>
          <p:nvPr/>
        </p:nvSpPr>
        <p:spPr bwMode="auto">
          <a:xfrm>
            <a:off x="8169275" y="10821988"/>
            <a:ext cx="9525" cy="9525"/>
          </a:xfrm>
          <a:custGeom>
            <a:avLst/>
            <a:gdLst>
              <a:gd name="T0" fmla="*/ 0 w 21600"/>
              <a:gd name="T1" fmla="*/ 72 h 21600"/>
              <a:gd name="T2" fmla="*/ 0 w 21600"/>
              <a:gd name="T3" fmla="*/ 72 h 21600"/>
              <a:gd name="T4" fmla="*/ 72 w 21600"/>
              <a:gd name="T5" fmla="*/ 72 h 21600"/>
              <a:gd name="T6" fmla="*/ 72 w 21600"/>
              <a:gd name="T7" fmla="*/ 72 h 21600"/>
              <a:gd name="T8" fmla="*/ 72 w 21600"/>
              <a:gd name="T9" fmla="*/ 0 h 21600"/>
              <a:gd name="T10" fmla="*/ 72 w 21600"/>
              <a:gd name="T11" fmla="*/ 0 h 21600"/>
              <a:gd name="T12" fmla="*/ 0 w 21600"/>
              <a:gd name="T13" fmla="*/ 0 h 21600"/>
              <a:gd name="T14" fmla="*/ 0 w 21600"/>
              <a:gd name="T15" fmla="*/ 0 h 21600"/>
              <a:gd name="T16" fmla="*/ 0 w 21600"/>
              <a:gd name="T17" fmla="*/ 72 h 21600"/>
              <a:gd name="T18" fmla="*/ 3163 w 21600"/>
              <a:gd name="T19" fmla="*/ 3163 h 21600"/>
              <a:gd name="T20" fmla="*/ 18437 w 21600"/>
              <a:gd name="T21"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1600" h="21600">
                <a:moveTo>
                  <a:pt x="0" y="72"/>
                </a:moveTo>
                <a:lnTo>
                  <a:pt x="0" y="72"/>
                </a:lnTo>
                <a:lnTo>
                  <a:pt x="72" y="72"/>
                </a:lnTo>
                <a:lnTo>
                  <a:pt x="72" y="0"/>
                </a:lnTo>
                <a:lnTo>
                  <a:pt x="0" y="0"/>
                </a:lnTo>
                <a:lnTo>
                  <a:pt x="0" y="72"/>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WS_polygon82">
            <a:extLst>
              <a:ext uri="{FF2B5EF4-FFF2-40B4-BE49-F238E27FC236}">
                <a16:creationId xmlns:a16="http://schemas.microsoft.com/office/drawing/2014/main" id="{7F640231-5361-4E04-89C9-AAC4FF91DD13}"/>
              </a:ext>
            </a:extLst>
          </p:cNvPr>
          <p:cNvSpPr>
            <a:spLocks noChangeArrowheads="1"/>
          </p:cNvSpPr>
          <p:nvPr/>
        </p:nvSpPr>
        <p:spPr bwMode="auto">
          <a:xfrm>
            <a:off x="8951913" y="10821988"/>
            <a:ext cx="9525" cy="9525"/>
          </a:xfrm>
          <a:custGeom>
            <a:avLst/>
            <a:gdLst>
              <a:gd name="T0" fmla="*/ 0 w 21600"/>
              <a:gd name="T1" fmla="*/ 72 h 21600"/>
              <a:gd name="T2" fmla="*/ 0 w 21600"/>
              <a:gd name="T3" fmla="*/ 72 h 21600"/>
              <a:gd name="T4" fmla="*/ 72 w 21600"/>
              <a:gd name="T5" fmla="*/ 72 h 21600"/>
              <a:gd name="T6" fmla="*/ 72 w 21600"/>
              <a:gd name="T7" fmla="*/ 72 h 21600"/>
              <a:gd name="T8" fmla="*/ 72 w 21600"/>
              <a:gd name="T9" fmla="*/ 0 h 21600"/>
              <a:gd name="T10" fmla="*/ 72 w 21600"/>
              <a:gd name="T11" fmla="*/ 0 h 21600"/>
              <a:gd name="T12" fmla="*/ 0 w 21600"/>
              <a:gd name="T13" fmla="*/ 0 h 21600"/>
              <a:gd name="T14" fmla="*/ 0 w 21600"/>
              <a:gd name="T15" fmla="*/ 0 h 21600"/>
              <a:gd name="T16" fmla="*/ 0 w 21600"/>
              <a:gd name="T17" fmla="*/ 72 h 21600"/>
              <a:gd name="T18" fmla="*/ 3163 w 21600"/>
              <a:gd name="T19" fmla="*/ 3163 h 21600"/>
              <a:gd name="T20" fmla="*/ 18437 w 21600"/>
              <a:gd name="T21"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1600" h="21600">
                <a:moveTo>
                  <a:pt x="0" y="72"/>
                </a:moveTo>
                <a:lnTo>
                  <a:pt x="0" y="72"/>
                </a:lnTo>
                <a:lnTo>
                  <a:pt x="72" y="72"/>
                </a:lnTo>
                <a:lnTo>
                  <a:pt x="72" y="0"/>
                </a:lnTo>
                <a:lnTo>
                  <a:pt x="0" y="0"/>
                </a:lnTo>
                <a:lnTo>
                  <a:pt x="0" y="72"/>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WS_polygon84">
            <a:extLst>
              <a:ext uri="{FF2B5EF4-FFF2-40B4-BE49-F238E27FC236}">
                <a16:creationId xmlns:a16="http://schemas.microsoft.com/office/drawing/2014/main" id="{1B3ACED4-D7C0-4E79-A446-6074B69B313B}"/>
              </a:ext>
            </a:extLst>
          </p:cNvPr>
          <p:cNvSpPr>
            <a:spLocks noChangeArrowheads="1"/>
          </p:cNvSpPr>
          <p:nvPr/>
        </p:nvSpPr>
        <p:spPr bwMode="auto">
          <a:xfrm>
            <a:off x="9577388" y="10821988"/>
            <a:ext cx="9525" cy="9525"/>
          </a:xfrm>
          <a:custGeom>
            <a:avLst/>
            <a:gdLst>
              <a:gd name="T0" fmla="*/ 0 w 21600"/>
              <a:gd name="T1" fmla="*/ 72 h 21600"/>
              <a:gd name="T2" fmla="*/ 0 w 21600"/>
              <a:gd name="T3" fmla="*/ 72 h 21600"/>
              <a:gd name="T4" fmla="*/ 72 w 21600"/>
              <a:gd name="T5" fmla="*/ 72 h 21600"/>
              <a:gd name="T6" fmla="*/ 72 w 21600"/>
              <a:gd name="T7" fmla="*/ 72 h 21600"/>
              <a:gd name="T8" fmla="*/ 72 w 21600"/>
              <a:gd name="T9" fmla="*/ 0 h 21600"/>
              <a:gd name="T10" fmla="*/ 72 w 21600"/>
              <a:gd name="T11" fmla="*/ 0 h 21600"/>
              <a:gd name="T12" fmla="*/ 0 w 21600"/>
              <a:gd name="T13" fmla="*/ 0 h 21600"/>
              <a:gd name="T14" fmla="*/ 0 w 21600"/>
              <a:gd name="T15" fmla="*/ 0 h 21600"/>
              <a:gd name="T16" fmla="*/ 0 w 21600"/>
              <a:gd name="T17" fmla="*/ 72 h 21600"/>
              <a:gd name="T18" fmla="*/ 3163 w 21600"/>
              <a:gd name="T19" fmla="*/ 3163 h 21600"/>
              <a:gd name="T20" fmla="*/ 18437 w 21600"/>
              <a:gd name="T21"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1600" h="21600">
                <a:moveTo>
                  <a:pt x="0" y="72"/>
                </a:moveTo>
                <a:lnTo>
                  <a:pt x="0" y="72"/>
                </a:lnTo>
                <a:lnTo>
                  <a:pt x="72" y="72"/>
                </a:lnTo>
                <a:lnTo>
                  <a:pt x="72" y="0"/>
                </a:lnTo>
                <a:lnTo>
                  <a:pt x="0" y="0"/>
                </a:lnTo>
                <a:lnTo>
                  <a:pt x="0" y="72"/>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WS_polygon86">
            <a:extLst>
              <a:ext uri="{FF2B5EF4-FFF2-40B4-BE49-F238E27FC236}">
                <a16:creationId xmlns:a16="http://schemas.microsoft.com/office/drawing/2014/main" id="{4EBDE437-2BBC-4F6B-9B4C-9A550BBB8077}"/>
              </a:ext>
            </a:extLst>
          </p:cNvPr>
          <p:cNvSpPr>
            <a:spLocks noChangeArrowheads="1"/>
          </p:cNvSpPr>
          <p:nvPr/>
        </p:nvSpPr>
        <p:spPr bwMode="auto">
          <a:xfrm>
            <a:off x="10182225" y="10821988"/>
            <a:ext cx="9525" cy="9525"/>
          </a:xfrm>
          <a:custGeom>
            <a:avLst/>
            <a:gdLst>
              <a:gd name="T0" fmla="*/ 0 w 21600"/>
              <a:gd name="T1" fmla="*/ 72 h 21600"/>
              <a:gd name="T2" fmla="*/ 0 w 21600"/>
              <a:gd name="T3" fmla="*/ 72 h 21600"/>
              <a:gd name="T4" fmla="*/ 72 w 21600"/>
              <a:gd name="T5" fmla="*/ 72 h 21600"/>
              <a:gd name="T6" fmla="*/ 72 w 21600"/>
              <a:gd name="T7" fmla="*/ 72 h 21600"/>
              <a:gd name="T8" fmla="*/ 72 w 21600"/>
              <a:gd name="T9" fmla="*/ 0 h 21600"/>
              <a:gd name="T10" fmla="*/ 72 w 21600"/>
              <a:gd name="T11" fmla="*/ 0 h 21600"/>
              <a:gd name="T12" fmla="*/ 0 w 21600"/>
              <a:gd name="T13" fmla="*/ 0 h 21600"/>
              <a:gd name="T14" fmla="*/ 0 w 21600"/>
              <a:gd name="T15" fmla="*/ 0 h 21600"/>
              <a:gd name="T16" fmla="*/ 0 w 21600"/>
              <a:gd name="T17" fmla="*/ 72 h 21600"/>
              <a:gd name="T18" fmla="*/ 3163 w 21600"/>
              <a:gd name="T19" fmla="*/ 3163 h 21600"/>
              <a:gd name="T20" fmla="*/ 18437 w 21600"/>
              <a:gd name="T21"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1600" h="21600">
                <a:moveTo>
                  <a:pt x="0" y="72"/>
                </a:moveTo>
                <a:lnTo>
                  <a:pt x="0" y="72"/>
                </a:lnTo>
                <a:lnTo>
                  <a:pt x="72" y="72"/>
                </a:lnTo>
                <a:lnTo>
                  <a:pt x="72" y="0"/>
                </a:lnTo>
                <a:lnTo>
                  <a:pt x="0" y="0"/>
                </a:lnTo>
                <a:lnTo>
                  <a:pt x="0" y="72"/>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WS_polygon88">
            <a:extLst>
              <a:ext uri="{FF2B5EF4-FFF2-40B4-BE49-F238E27FC236}">
                <a16:creationId xmlns:a16="http://schemas.microsoft.com/office/drawing/2014/main" id="{9C352D44-41C1-49CE-89E7-B1C5E805DAFE}"/>
              </a:ext>
            </a:extLst>
          </p:cNvPr>
          <p:cNvSpPr>
            <a:spLocks noChangeArrowheads="1"/>
          </p:cNvSpPr>
          <p:nvPr/>
        </p:nvSpPr>
        <p:spPr bwMode="auto">
          <a:xfrm>
            <a:off x="11017250" y="10821988"/>
            <a:ext cx="9525" cy="9525"/>
          </a:xfrm>
          <a:custGeom>
            <a:avLst/>
            <a:gdLst>
              <a:gd name="T0" fmla="*/ 0 w 21600"/>
              <a:gd name="T1" fmla="*/ 72 h 21600"/>
              <a:gd name="T2" fmla="*/ 0 w 21600"/>
              <a:gd name="T3" fmla="*/ 72 h 21600"/>
              <a:gd name="T4" fmla="*/ 72 w 21600"/>
              <a:gd name="T5" fmla="*/ 72 h 21600"/>
              <a:gd name="T6" fmla="*/ 72 w 21600"/>
              <a:gd name="T7" fmla="*/ 72 h 21600"/>
              <a:gd name="T8" fmla="*/ 72 w 21600"/>
              <a:gd name="T9" fmla="*/ 0 h 21600"/>
              <a:gd name="T10" fmla="*/ 72 w 21600"/>
              <a:gd name="T11" fmla="*/ 0 h 21600"/>
              <a:gd name="T12" fmla="*/ 0 w 21600"/>
              <a:gd name="T13" fmla="*/ 0 h 21600"/>
              <a:gd name="T14" fmla="*/ 0 w 21600"/>
              <a:gd name="T15" fmla="*/ 0 h 21600"/>
              <a:gd name="T16" fmla="*/ 0 w 21600"/>
              <a:gd name="T17" fmla="*/ 72 h 21600"/>
              <a:gd name="T18" fmla="*/ 3163 w 21600"/>
              <a:gd name="T19" fmla="*/ 3163 h 21600"/>
              <a:gd name="T20" fmla="*/ 18437 w 21600"/>
              <a:gd name="T21"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1600" h="21600">
                <a:moveTo>
                  <a:pt x="0" y="72"/>
                </a:moveTo>
                <a:lnTo>
                  <a:pt x="0" y="72"/>
                </a:lnTo>
                <a:lnTo>
                  <a:pt x="72" y="72"/>
                </a:lnTo>
                <a:lnTo>
                  <a:pt x="72" y="0"/>
                </a:lnTo>
                <a:lnTo>
                  <a:pt x="0" y="0"/>
                </a:lnTo>
                <a:lnTo>
                  <a:pt x="0" y="72"/>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WS_polygon106">
            <a:extLst>
              <a:ext uri="{FF2B5EF4-FFF2-40B4-BE49-F238E27FC236}">
                <a16:creationId xmlns:a16="http://schemas.microsoft.com/office/drawing/2014/main" id="{B79EA674-BA52-4E57-931E-3BAB49C903E5}"/>
              </a:ext>
            </a:extLst>
          </p:cNvPr>
          <p:cNvSpPr>
            <a:spLocks noChangeArrowheads="1"/>
          </p:cNvSpPr>
          <p:nvPr/>
        </p:nvSpPr>
        <p:spPr bwMode="auto">
          <a:xfrm>
            <a:off x="6091238" y="13909675"/>
            <a:ext cx="1343025" cy="114300"/>
          </a:xfrm>
          <a:custGeom>
            <a:avLst/>
            <a:gdLst>
              <a:gd name="T0" fmla="*/ 0 w 21600"/>
              <a:gd name="T1" fmla="*/ 0 h 21600"/>
              <a:gd name="T2" fmla="*/ 0 w 21600"/>
              <a:gd name="T3" fmla="*/ 0 h 21600"/>
              <a:gd name="T4" fmla="*/ 10571 w 21600"/>
              <a:gd name="T5" fmla="*/ 0 h 21600"/>
              <a:gd name="T6" fmla="*/ 10571 w 21600"/>
              <a:gd name="T7" fmla="*/ 0 h 21600"/>
              <a:gd name="T8" fmla="*/ 10571 w 21600"/>
              <a:gd name="T9" fmla="*/ 900 h 21600"/>
              <a:gd name="T10" fmla="*/ 10571 w 21600"/>
              <a:gd name="T11" fmla="*/ 900 h 21600"/>
              <a:gd name="T12" fmla="*/ 0 w 21600"/>
              <a:gd name="T13" fmla="*/ 900 h 21600"/>
              <a:gd name="T14" fmla="*/ 0 w 21600"/>
              <a:gd name="T15" fmla="*/ 900 h 21600"/>
              <a:gd name="T16" fmla="*/ 0 w 21600"/>
              <a:gd name="T17" fmla="*/ 0 h 21600"/>
              <a:gd name="T18" fmla="*/ 3163 w 21600"/>
              <a:gd name="T19" fmla="*/ 3163 h 21600"/>
              <a:gd name="T20" fmla="*/ 18437 w 21600"/>
              <a:gd name="T21"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1600" h="21600">
                <a:moveTo>
                  <a:pt x="0" y="0"/>
                </a:moveTo>
                <a:lnTo>
                  <a:pt x="0" y="0"/>
                </a:lnTo>
                <a:lnTo>
                  <a:pt x="10571" y="0"/>
                </a:lnTo>
                <a:lnTo>
                  <a:pt x="10571" y="900"/>
                </a:lnTo>
                <a:lnTo>
                  <a:pt x="0" y="900"/>
                </a:lnTo>
                <a:lnTo>
                  <a:pt x="0" y="0"/>
                </a:ln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WS_polygon112">
            <a:extLst>
              <a:ext uri="{FF2B5EF4-FFF2-40B4-BE49-F238E27FC236}">
                <a16:creationId xmlns:a16="http://schemas.microsoft.com/office/drawing/2014/main" id="{B325DA6C-EDC4-42B1-9FDD-5559A247AA66}"/>
              </a:ext>
            </a:extLst>
          </p:cNvPr>
          <p:cNvSpPr>
            <a:spLocks noChangeArrowheads="1"/>
          </p:cNvSpPr>
          <p:nvPr/>
        </p:nvSpPr>
        <p:spPr bwMode="auto">
          <a:xfrm>
            <a:off x="6883400" y="11096625"/>
            <a:ext cx="1676400" cy="1671638"/>
          </a:xfrm>
          <a:custGeom>
            <a:avLst/>
            <a:gdLst>
              <a:gd name="T0" fmla="*/ 1692 w 21600"/>
              <a:gd name="T1" fmla="*/ 2172 h 21600"/>
              <a:gd name="T2" fmla="*/ 1379 w 21600"/>
              <a:gd name="T3" fmla="*/ 2546 h 21600"/>
              <a:gd name="T4" fmla="*/ 967 w 21600"/>
              <a:gd name="T5" fmla="*/ 3143 h 21600"/>
              <a:gd name="T6" fmla="*/ 625 w 21600"/>
              <a:gd name="T7" fmla="*/ 3779 h 21600"/>
              <a:gd name="T8" fmla="*/ 355 w 21600"/>
              <a:gd name="T9" fmla="*/ 4446 h 21600"/>
              <a:gd name="T10" fmla="*/ 159 w 21600"/>
              <a:gd name="T11" fmla="*/ 5139 h 21600"/>
              <a:gd name="T12" fmla="*/ 40 w 21600"/>
              <a:gd name="T13" fmla="*/ 5851 h 21600"/>
              <a:gd name="T14" fmla="*/ 0 w 21600"/>
              <a:gd name="T15" fmla="*/ 6575 h 21600"/>
              <a:gd name="T16" fmla="*/ 86 w 21600"/>
              <a:gd name="T17" fmla="*/ 7643 h 21600"/>
              <a:gd name="T18" fmla="*/ 518 w 21600"/>
              <a:gd name="T19" fmla="*/ 9139 h 21600"/>
              <a:gd name="T20" fmla="*/ 1272 w 21600"/>
              <a:gd name="T21" fmla="*/ 10465 h 21600"/>
              <a:gd name="T22" fmla="*/ 2303 w 21600"/>
              <a:gd name="T23" fmla="*/ 11576 h 21600"/>
              <a:gd name="T24" fmla="*/ 3565 w 21600"/>
              <a:gd name="T25" fmla="*/ 12427 h 21600"/>
              <a:gd name="T26" fmla="*/ 5013 w 21600"/>
              <a:gd name="T27" fmla="*/ 12971 h 21600"/>
              <a:gd name="T28" fmla="*/ 6599 w 21600"/>
              <a:gd name="T29" fmla="*/ 13163 h 21600"/>
              <a:gd name="T30" fmla="*/ 7668 w 21600"/>
              <a:gd name="T31" fmla="*/ 13077 h 21600"/>
              <a:gd name="T32" fmla="*/ 9164 w 21600"/>
              <a:gd name="T33" fmla="*/ 12645 h 21600"/>
              <a:gd name="T34" fmla="*/ 10493 w 21600"/>
              <a:gd name="T35" fmla="*/ 11891 h 21600"/>
              <a:gd name="T36" fmla="*/ 11607 w 21600"/>
              <a:gd name="T37" fmla="*/ 10862 h 21600"/>
              <a:gd name="T38" fmla="*/ 12460 w 21600"/>
              <a:gd name="T39" fmla="*/ 9602 h 21600"/>
              <a:gd name="T40" fmla="*/ 13006 w 21600"/>
              <a:gd name="T41" fmla="*/ 8158 h 21600"/>
              <a:gd name="T42" fmla="*/ 13199 w 21600"/>
              <a:gd name="T43" fmla="*/ 6575 h 21600"/>
              <a:gd name="T44" fmla="*/ 13112 w 21600"/>
              <a:gd name="T45" fmla="*/ 5508 h 21600"/>
              <a:gd name="T46" fmla="*/ 12679 w 21600"/>
              <a:gd name="T47" fmla="*/ 4014 h 21600"/>
              <a:gd name="T48" fmla="*/ 11923 w 21600"/>
              <a:gd name="T49" fmla="*/ 2690 h 21600"/>
              <a:gd name="T50" fmla="*/ 10890 w 21600"/>
              <a:gd name="T51" fmla="*/ 1581 h 21600"/>
              <a:gd name="T52" fmla="*/ 9628 w 21600"/>
              <a:gd name="T53" fmla="*/ 733 h 21600"/>
              <a:gd name="T54" fmla="*/ 8182 w 21600"/>
              <a:gd name="T55" fmla="*/ 191 h 21600"/>
              <a:gd name="T56" fmla="*/ 6599 w 21600"/>
              <a:gd name="T57" fmla="*/ 0 h 21600"/>
              <a:gd name="T58" fmla="*/ 6570 w 21600"/>
              <a:gd name="T59" fmla="*/ 0 h 21600"/>
              <a:gd name="T60" fmla="*/ 6537 w 21600"/>
              <a:gd name="T61" fmla="*/ 0 h 21600"/>
              <a:gd name="T62" fmla="*/ 6517 w 21600"/>
              <a:gd name="T63" fmla="*/ 0 h 21600"/>
              <a:gd name="T64" fmla="*/ 6512 w 21600"/>
              <a:gd name="T65" fmla="*/ 0 h 21600"/>
              <a:gd name="T66" fmla="*/ 6522 w 21600"/>
              <a:gd name="T67" fmla="*/ 0 h 21600"/>
              <a:gd name="T68" fmla="*/ 6547 w 21600"/>
              <a:gd name="T69" fmla="*/ 0 h 21600"/>
              <a:gd name="T70" fmla="*/ 6587 w 21600"/>
              <a:gd name="T71" fmla="*/ 0 h 21600"/>
              <a:gd name="T72" fmla="*/ 6587 w 21600"/>
              <a:gd name="T73" fmla="*/ 0 h 21600"/>
              <a:gd name="T74" fmla="*/ 6599 w 21600"/>
              <a:gd name="T75" fmla="*/ 6575 h 21600"/>
              <a:gd name="T76" fmla="*/ 6599 w 21600"/>
              <a:gd name="T77" fmla="*/ 6575 h 21600"/>
              <a:gd name="T78" fmla="*/ 1692 w 21600"/>
              <a:gd name="T79" fmla="*/ 2172 h 21600"/>
              <a:gd name="T80" fmla="*/ 3163 w 21600"/>
              <a:gd name="T81" fmla="*/ 3163 h 21600"/>
              <a:gd name="T82" fmla="*/ 18437 w 21600"/>
              <a:gd name="T8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T80" t="T81" r="T82" b="T83"/>
            <a:pathLst>
              <a:path w="21600" h="21600">
                <a:moveTo>
                  <a:pt x="1692" y="2172"/>
                </a:moveTo>
                <a:cubicBezTo>
                  <a:pt x="1692" y="2172"/>
                  <a:pt x="1532" y="2356"/>
                  <a:pt x="1379" y="2546"/>
                </a:cubicBezTo>
                <a:cubicBezTo>
                  <a:pt x="1234" y="2740"/>
                  <a:pt x="1097" y="2940"/>
                  <a:pt x="967" y="3143"/>
                </a:cubicBezTo>
                <a:cubicBezTo>
                  <a:pt x="845" y="3351"/>
                  <a:pt x="731" y="3563"/>
                  <a:pt x="625" y="3779"/>
                </a:cubicBezTo>
                <a:cubicBezTo>
                  <a:pt x="526" y="3998"/>
                  <a:pt x="436" y="4221"/>
                  <a:pt x="355" y="4446"/>
                </a:cubicBezTo>
                <a:cubicBezTo>
                  <a:pt x="281" y="4675"/>
                  <a:pt x="216" y="4906"/>
                  <a:pt x="159" y="5139"/>
                </a:cubicBezTo>
                <a:cubicBezTo>
                  <a:pt x="111" y="5374"/>
                  <a:pt x="71" y="5612"/>
                  <a:pt x="40" y="5851"/>
                </a:cubicBezTo>
                <a:cubicBezTo>
                  <a:pt x="18" y="6091"/>
                  <a:pt x="4" y="6333"/>
                  <a:pt x="0" y="6575"/>
                </a:cubicBezTo>
                <a:cubicBezTo>
                  <a:pt x="0" y="6575"/>
                  <a:pt x="22" y="7115"/>
                  <a:pt x="86" y="7643"/>
                </a:cubicBezTo>
                <a:cubicBezTo>
                  <a:pt x="192" y="8158"/>
                  <a:pt x="336" y="8657"/>
                  <a:pt x="518" y="9139"/>
                </a:cubicBezTo>
                <a:cubicBezTo>
                  <a:pt x="736" y="9602"/>
                  <a:pt x="988" y="10044"/>
                  <a:pt x="1272" y="10465"/>
                </a:cubicBezTo>
                <a:cubicBezTo>
                  <a:pt x="1588" y="10862"/>
                  <a:pt x="1932" y="11233"/>
                  <a:pt x="2303" y="11576"/>
                </a:cubicBezTo>
                <a:cubicBezTo>
                  <a:pt x="2701" y="11891"/>
                  <a:pt x="3122" y="12175"/>
                  <a:pt x="3565" y="12427"/>
                </a:cubicBezTo>
                <a:cubicBezTo>
                  <a:pt x="4029" y="12645"/>
                  <a:pt x="4512" y="12827"/>
                  <a:pt x="5013" y="12971"/>
                </a:cubicBezTo>
                <a:cubicBezTo>
                  <a:pt x="5528" y="13077"/>
                  <a:pt x="6058" y="13141"/>
                  <a:pt x="6599" y="13163"/>
                </a:cubicBezTo>
                <a:cubicBezTo>
                  <a:pt x="6599" y="13163"/>
                  <a:pt x="7139" y="13141"/>
                  <a:pt x="7668" y="13077"/>
                </a:cubicBezTo>
                <a:cubicBezTo>
                  <a:pt x="8182" y="12971"/>
                  <a:pt x="8682" y="12827"/>
                  <a:pt x="9164" y="12645"/>
                </a:cubicBezTo>
                <a:cubicBezTo>
                  <a:pt x="9628" y="12427"/>
                  <a:pt x="10072" y="12175"/>
                  <a:pt x="10493" y="11891"/>
                </a:cubicBezTo>
                <a:cubicBezTo>
                  <a:pt x="10890" y="11576"/>
                  <a:pt x="11262" y="11233"/>
                  <a:pt x="11607" y="10862"/>
                </a:cubicBezTo>
                <a:cubicBezTo>
                  <a:pt x="11923" y="10465"/>
                  <a:pt x="12208" y="10044"/>
                  <a:pt x="12460" y="9602"/>
                </a:cubicBezTo>
                <a:cubicBezTo>
                  <a:pt x="12679" y="9139"/>
                  <a:pt x="12861" y="8657"/>
                  <a:pt x="13006" y="8158"/>
                </a:cubicBezTo>
                <a:cubicBezTo>
                  <a:pt x="13112" y="7643"/>
                  <a:pt x="13177" y="7115"/>
                  <a:pt x="13199" y="6575"/>
                </a:cubicBezTo>
                <a:cubicBezTo>
                  <a:pt x="13199" y="6575"/>
                  <a:pt x="13177" y="6036"/>
                  <a:pt x="13112" y="5508"/>
                </a:cubicBezTo>
                <a:cubicBezTo>
                  <a:pt x="13006" y="4994"/>
                  <a:pt x="12861" y="4496"/>
                  <a:pt x="12679" y="4014"/>
                </a:cubicBezTo>
                <a:cubicBezTo>
                  <a:pt x="12460" y="3552"/>
                  <a:pt x="12208" y="3110"/>
                  <a:pt x="11923" y="2690"/>
                </a:cubicBezTo>
                <a:cubicBezTo>
                  <a:pt x="11607" y="2295"/>
                  <a:pt x="11262" y="1924"/>
                  <a:pt x="10890" y="1581"/>
                </a:cubicBezTo>
                <a:cubicBezTo>
                  <a:pt x="10493" y="1267"/>
                  <a:pt x="10072" y="984"/>
                  <a:pt x="9628" y="733"/>
                </a:cubicBezTo>
                <a:cubicBezTo>
                  <a:pt x="9164" y="516"/>
                  <a:pt x="8682" y="335"/>
                  <a:pt x="8182" y="191"/>
                </a:cubicBezTo>
                <a:cubicBezTo>
                  <a:pt x="7668" y="86"/>
                  <a:pt x="7139" y="22"/>
                  <a:pt x="6599" y="0"/>
                </a:cubicBezTo>
                <a:cubicBezTo>
                  <a:pt x="6599" y="0"/>
                  <a:pt x="6584" y="0"/>
                  <a:pt x="6570" y="0"/>
                </a:cubicBezTo>
                <a:cubicBezTo>
                  <a:pt x="6557" y="0"/>
                  <a:pt x="6546" y="0"/>
                  <a:pt x="6537" y="0"/>
                </a:cubicBezTo>
                <a:cubicBezTo>
                  <a:pt x="6529" y="0"/>
                  <a:pt x="6522" y="0"/>
                  <a:pt x="6517" y="0"/>
                </a:cubicBezTo>
                <a:cubicBezTo>
                  <a:pt x="6514" y="0"/>
                  <a:pt x="6512" y="0"/>
                  <a:pt x="6512" y="0"/>
                </a:cubicBezTo>
                <a:cubicBezTo>
                  <a:pt x="6514" y="0"/>
                  <a:pt x="6517" y="0"/>
                  <a:pt x="6522" y="0"/>
                </a:cubicBezTo>
                <a:cubicBezTo>
                  <a:pt x="6529" y="0"/>
                  <a:pt x="6537" y="0"/>
                  <a:pt x="6547" y="0"/>
                </a:cubicBezTo>
                <a:cubicBezTo>
                  <a:pt x="6559" y="0"/>
                  <a:pt x="6572" y="0"/>
                  <a:pt x="6587" y="0"/>
                </a:cubicBezTo>
                <a:lnTo>
                  <a:pt x="6599" y="6575"/>
                </a:lnTo>
                <a:lnTo>
                  <a:pt x="1692" y="2172"/>
                </a:lnTo>
              </a:path>
            </a:pathLst>
          </a:cu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WS_polygon113">
            <a:extLst>
              <a:ext uri="{FF2B5EF4-FFF2-40B4-BE49-F238E27FC236}">
                <a16:creationId xmlns:a16="http://schemas.microsoft.com/office/drawing/2014/main" id="{1DD174D0-D022-47D1-AF5C-97A82D26A3B4}"/>
              </a:ext>
            </a:extLst>
          </p:cNvPr>
          <p:cNvSpPr>
            <a:spLocks noChangeArrowheads="1"/>
          </p:cNvSpPr>
          <p:nvPr/>
        </p:nvSpPr>
        <p:spPr bwMode="auto">
          <a:xfrm>
            <a:off x="6858000" y="11071225"/>
            <a:ext cx="1727200" cy="1722438"/>
          </a:xfrm>
          <a:custGeom>
            <a:avLst/>
            <a:gdLst>
              <a:gd name="T0" fmla="*/ 1891 w 21600"/>
              <a:gd name="T1" fmla="*/ 2371 h 21600"/>
              <a:gd name="T2" fmla="*/ 1579 w 21600"/>
              <a:gd name="T3" fmla="*/ 2745 h 21600"/>
              <a:gd name="T4" fmla="*/ 1166 w 21600"/>
              <a:gd name="T5" fmla="*/ 3343 h 21600"/>
              <a:gd name="T6" fmla="*/ 824 w 21600"/>
              <a:gd name="T7" fmla="*/ 3979 h 21600"/>
              <a:gd name="T8" fmla="*/ 554 w 21600"/>
              <a:gd name="T9" fmla="*/ 4646 h 21600"/>
              <a:gd name="T10" fmla="*/ 359 w 21600"/>
              <a:gd name="T11" fmla="*/ 5339 h 21600"/>
              <a:gd name="T12" fmla="*/ 240 w 21600"/>
              <a:gd name="T13" fmla="*/ 6050 h 21600"/>
              <a:gd name="T14" fmla="*/ 200 w 21600"/>
              <a:gd name="T15" fmla="*/ 6775 h 21600"/>
              <a:gd name="T16" fmla="*/ 286 w 21600"/>
              <a:gd name="T17" fmla="*/ 7843 h 21600"/>
              <a:gd name="T18" fmla="*/ 718 w 21600"/>
              <a:gd name="T19" fmla="*/ 9338 h 21600"/>
              <a:gd name="T20" fmla="*/ 1472 w 21600"/>
              <a:gd name="T21" fmla="*/ 10664 h 21600"/>
              <a:gd name="T22" fmla="*/ 2503 w 21600"/>
              <a:gd name="T23" fmla="*/ 11776 h 21600"/>
              <a:gd name="T24" fmla="*/ 3765 w 21600"/>
              <a:gd name="T25" fmla="*/ 12627 h 21600"/>
              <a:gd name="T26" fmla="*/ 5212 w 21600"/>
              <a:gd name="T27" fmla="*/ 13171 h 21600"/>
              <a:gd name="T28" fmla="*/ 6799 w 21600"/>
              <a:gd name="T29" fmla="*/ 13363 h 21600"/>
              <a:gd name="T30" fmla="*/ 7867 w 21600"/>
              <a:gd name="T31" fmla="*/ 13276 h 21600"/>
              <a:gd name="T32" fmla="*/ 9364 w 21600"/>
              <a:gd name="T33" fmla="*/ 12845 h 21600"/>
              <a:gd name="T34" fmla="*/ 10693 w 21600"/>
              <a:gd name="T35" fmla="*/ 12091 h 21600"/>
              <a:gd name="T36" fmla="*/ 11807 w 21600"/>
              <a:gd name="T37" fmla="*/ 11061 h 21600"/>
              <a:gd name="T38" fmla="*/ 12660 w 21600"/>
              <a:gd name="T39" fmla="*/ 9801 h 21600"/>
              <a:gd name="T40" fmla="*/ 13206 w 21600"/>
              <a:gd name="T41" fmla="*/ 8357 h 21600"/>
              <a:gd name="T42" fmla="*/ 13398 w 21600"/>
              <a:gd name="T43" fmla="*/ 6775 h 21600"/>
              <a:gd name="T44" fmla="*/ 13312 w 21600"/>
              <a:gd name="T45" fmla="*/ 5707 h 21600"/>
              <a:gd name="T46" fmla="*/ 12879 w 21600"/>
              <a:gd name="T47" fmla="*/ 4214 h 21600"/>
              <a:gd name="T48" fmla="*/ 12122 w 21600"/>
              <a:gd name="T49" fmla="*/ 2890 h 21600"/>
              <a:gd name="T50" fmla="*/ 11090 w 21600"/>
              <a:gd name="T51" fmla="*/ 1781 h 21600"/>
              <a:gd name="T52" fmla="*/ 9828 w 21600"/>
              <a:gd name="T53" fmla="*/ 933 h 21600"/>
              <a:gd name="T54" fmla="*/ 8382 w 21600"/>
              <a:gd name="T55" fmla="*/ 390 h 21600"/>
              <a:gd name="T56" fmla="*/ 6799 w 21600"/>
              <a:gd name="T57" fmla="*/ 200 h 21600"/>
              <a:gd name="T58" fmla="*/ 6769 w 21600"/>
              <a:gd name="T59" fmla="*/ 200 h 21600"/>
              <a:gd name="T60" fmla="*/ 6736 w 21600"/>
              <a:gd name="T61" fmla="*/ 200 h 21600"/>
              <a:gd name="T62" fmla="*/ 6717 w 21600"/>
              <a:gd name="T63" fmla="*/ 200 h 21600"/>
              <a:gd name="T64" fmla="*/ 6712 w 21600"/>
              <a:gd name="T65" fmla="*/ 200 h 21600"/>
              <a:gd name="T66" fmla="*/ 6721 w 21600"/>
              <a:gd name="T67" fmla="*/ 200 h 21600"/>
              <a:gd name="T68" fmla="*/ 6746 w 21600"/>
              <a:gd name="T69" fmla="*/ 200 h 21600"/>
              <a:gd name="T70" fmla="*/ 6787 w 21600"/>
              <a:gd name="T71" fmla="*/ 200 h 21600"/>
              <a:gd name="T72" fmla="*/ 6787 w 21600"/>
              <a:gd name="T73" fmla="*/ 200 h 21600"/>
              <a:gd name="T74" fmla="*/ 6799 w 21600"/>
              <a:gd name="T75" fmla="*/ 6775 h 21600"/>
              <a:gd name="T76" fmla="*/ 6799 w 21600"/>
              <a:gd name="T77" fmla="*/ 6775 h 21600"/>
              <a:gd name="T78" fmla="*/ 1891 w 21600"/>
              <a:gd name="T79" fmla="*/ 2371 h 21600"/>
              <a:gd name="T80" fmla="*/ 3163 w 21600"/>
              <a:gd name="T81" fmla="*/ 3163 h 21600"/>
              <a:gd name="T82" fmla="*/ 18437 w 21600"/>
              <a:gd name="T8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T80" t="T81" r="T82" b="T83"/>
            <a:pathLst>
              <a:path w="21600" h="21600">
                <a:moveTo>
                  <a:pt x="1891" y="2371"/>
                </a:moveTo>
                <a:cubicBezTo>
                  <a:pt x="1891" y="2371"/>
                  <a:pt x="1731" y="2556"/>
                  <a:pt x="1579" y="2745"/>
                </a:cubicBezTo>
                <a:cubicBezTo>
                  <a:pt x="1434" y="2940"/>
                  <a:pt x="1296" y="3139"/>
                  <a:pt x="1166" y="3343"/>
                </a:cubicBezTo>
                <a:cubicBezTo>
                  <a:pt x="1044" y="3551"/>
                  <a:pt x="930" y="3763"/>
                  <a:pt x="824" y="3979"/>
                </a:cubicBezTo>
                <a:cubicBezTo>
                  <a:pt x="726" y="4198"/>
                  <a:pt x="636" y="4420"/>
                  <a:pt x="554" y="4646"/>
                </a:cubicBezTo>
                <a:cubicBezTo>
                  <a:pt x="481" y="4874"/>
                  <a:pt x="415" y="5105"/>
                  <a:pt x="359" y="5339"/>
                </a:cubicBezTo>
                <a:cubicBezTo>
                  <a:pt x="310" y="5574"/>
                  <a:pt x="271" y="5811"/>
                  <a:pt x="240" y="6050"/>
                </a:cubicBezTo>
                <a:cubicBezTo>
                  <a:pt x="217" y="6291"/>
                  <a:pt x="204" y="6532"/>
                  <a:pt x="200" y="6775"/>
                </a:cubicBezTo>
                <a:cubicBezTo>
                  <a:pt x="200" y="6775"/>
                  <a:pt x="221" y="7315"/>
                  <a:pt x="286" y="7843"/>
                </a:cubicBezTo>
                <a:cubicBezTo>
                  <a:pt x="391" y="8357"/>
                  <a:pt x="536" y="8856"/>
                  <a:pt x="718" y="9338"/>
                </a:cubicBezTo>
                <a:cubicBezTo>
                  <a:pt x="936" y="9801"/>
                  <a:pt x="1188" y="10244"/>
                  <a:pt x="1472" y="10664"/>
                </a:cubicBezTo>
                <a:cubicBezTo>
                  <a:pt x="1787" y="11061"/>
                  <a:pt x="2131" y="11432"/>
                  <a:pt x="2503" y="11776"/>
                </a:cubicBezTo>
                <a:cubicBezTo>
                  <a:pt x="2900" y="12091"/>
                  <a:pt x="3321" y="12375"/>
                  <a:pt x="3765" y="12627"/>
                </a:cubicBezTo>
                <a:cubicBezTo>
                  <a:pt x="4229" y="12845"/>
                  <a:pt x="4712" y="13026"/>
                  <a:pt x="5212" y="13171"/>
                </a:cubicBezTo>
                <a:cubicBezTo>
                  <a:pt x="5728" y="13276"/>
                  <a:pt x="6257" y="13341"/>
                  <a:pt x="6799" y="13363"/>
                </a:cubicBezTo>
                <a:cubicBezTo>
                  <a:pt x="6799" y="13363"/>
                  <a:pt x="7339" y="13341"/>
                  <a:pt x="7867" y="13276"/>
                </a:cubicBezTo>
                <a:cubicBezTo>
                  <a:pt x="8382" y="13171"/>
                  <a:pt x="8881" y="13026"/>
                  <a:pt x="9364" y="12845"/>
                </a:cubicBezTo>
                <a:cubicBezTo>
                  <a:pt x="9828" y="12627"/>
                  <a:pt x="10271" y="12375"/>
                  <a:pt x="10693" y="12091"/>
                </a:cubicBezTo>
                <a:cubicBezTo>
                  <a:pt x="11090" y="11776"/>
                  <a:pt x="11462" y="11432"/>
                  <a:pt x="11807" y="11061"/>
                </a:cubicBezTo>
                <a:cubicBezTo>
                  <a:pt x="12122" y="10664"/>
                  <a:pt x="12407" y="10244"/>
                  <a:pt x="12660" y="9801"/>
                </a:cubicBezTo>
                <a:cubicBezTo>
                  <a:pt x="12879" y="9338"/>
                  <a:pt x="13061" y="8856"/>
                  <a:pt x="13206" y="8357"/>
                </a:cubicBezTo>
                <a:cubicBezTo>
                  <a:pt x="13312" y="7843"/>
                  <a:pt x="13376" y="7315"/>
                  <a:pt x="13398" y="6775"/>
                </a:cubicBezTo>
                <a:cubicBezTo>
                  <a:pt x="13398" y="6775"/>
                  <a:pt x="13376" y="6235"/>
                  <a:pt x="13312" y="5707"/>
                </a:cubicBezTo>
                <a:cubicBezTo>
                  <a:pt x="13206" y="5194"/>
                  <a:pt x="13061" y="4695"/>
                  <a:pt x="12879" y="4214"/>
                </a:cubicBezTo>
                <a:cubicBezTo>
                  <a:pt x="12660" y="3751"/>
                  <a:pt x="12407" y="3310"/>
                  <a:pt x="12122" y="2890"/>
                </a:cubicBezTo>
                <a:cubicBezTo>
                  <a:pt x="11807" y="2494"/>
                  <a:pt x="11462" y="2124"/>
                  <a:pt x="11090" y="1781"/>
                </a:cubicBezTo>
                <a:cubicBezTo>
                  <a:pt x="10693" y="1467"/>
                  <a:pt x="10271" y="1184"/>
                  <a:pt x="9828" y="933"/>
                </a:cubicBezTo>
                <a:cubicBezTo>
                  <a:pt x="9364" y="716"/>
                  <a:pt x="8881" y="534"/>
                  <a:pt x="8382" y="390"/>
                </a:cubicBezTo>
                <a:cubicBezTo>
                  <a:pt x="7867" y="286"/>
                  <a:pt x="7339" y="221"/>
                  <a:pt x="6799" y="200"/>
                </a:cubicBezTo>
                <a:cubicBezTo>
                  <a:pt x="6799" y="200"/>
                  <a:pt x="6783" y="200"/>
                  <a:pt x="6769" y="200"/>
                </a:cubicBezTo>
                <a:cubicBezTo>
                  <a:pt x="6757" y="200"/>
                  <a:pt x="6746" y="200"/>
                  <a:pt x="6736" y="200"/>
                </a:cubicBezTo>
                <a:cubicBezTo>
                  <a:pt x="6728" y="200"/>
                  <a:pt x="6722" y="200"/>
                  <a:pt x="6717" y="200"/>
                </a:cubicBezTo>
                <a:cubicBezTo>
                  <a:pt x="6714" y="200"/>
                  <a:pt x="6712" y="200"/>
                  <a:pt x="6712" y="200"/>
                </a:cubicBezTo>
                <a:cubicBezTo>
                  <a:pt x="6713" y="200"/>
                  <a:pt x="6717" y="200"/>
                  <a:pt x="6721" y="200"/>
                </a:cubicBezTo>
                <a:cubicBezTo>
                  <a:pt x="6728" y="200"/>
                  <a:pt x="6736" y="200"/>
                  <a:pt x="6746" y="200"/>
                </a:cubicBezTo>
                <a:cubicBezTo>
                  <a:pt x="6758" y="200"/>
                  <a:pt x="6772" y="200"/>
                  <a:pt x="6787" y="200"/>
                </a:cubicBezTo>
                <a:lnTo>
                  <a:pt x="6799" y="6775"/>
                </a:lnTo>
                <a:lnTo>
                  <a:pt x="1891" y="2371"/>
                </a:lnTo>
              </a:path>
            </a:pathLst>
          </a:custGeom>
          <a:solidFill>
            <a:srgbClr val="FFFFFF">
              <a:alpha val="0"/>
            </a:srgbClr>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WS_polygon114">
            <a:extLst>
              <a:ext uri="{FF2B5EF4-FFF2-40B4-BE49-F238E27FC236}">
                <a16:creationId xmlns:a16="http://schemas.microsoft.com/office/drawing/2014/main" id="{AEFE0576-B933-4EAB-AF06-DB34FD6416E0}"/>
              </a:ext>
            </a:extLst>
          </p:cNvPr>
          <p:cNvSpPr>
            <a:spLocks noChangeArrowheads="1"/>
          </p:cNvSpPr>
          <p:nvPr/>
        </p:nvSpPr>
        <p:spPr bwMode="auto">
          <a:xfrm>
            <a:off x="7099300" y="11291888"/>
            <a:ext cx="623888" cy="639762"/>
          </a:xfrm>
          <a:custGeom>
            <a:avLst/>
            <a:gdLst>
              <a:gd name="T0" fmla="*/ 660 w 21600"/>
              <a:gd name="T1" fmla="*/ 0 h 21600"/>
              <a:gd name="T2" fmla="*/ 592 w 21600"/>
              <a:gd name="T3" fmla="*/ 58 h 21600"/>
              <a:gd name="T4" fmla="*/ 489 w 21600"/>
              <a:gd name="T5" fmla="*/ 148 h 21600"/>
              <a:gd name="T6" fmla="*/ 388 w 21600"/>
              <a:gd name="T7" fmla="*/ 241 h 21600"/>
              <a:gd name="T8" fmla="*/ 288 w 21600"/>
              <a:gd name="T9" fmla="*/ 337 h 21600"/>
              <a:gd name="T10" fmla="*/ 189 w 21600"/>
              <a:gd name="T11" fmla="*/ 434 h 21600"/>
              <a:gd name="T12" fmla="*/ 93 w 21600"/>
              <a:gd name="T13" fmla="*/ 534 h 21600"/>
              <a:gd name="T14" fmla="*/ 0 w 21600"/>
              <a:gd name="T15" fmla="*/ 636 h 21600"/>
              <a:gd name="T16" fmla="*/ 0 w 21600"/>
              <a:gd name="T17" fmla="*/ 636 h 21600"/>
              <a:gd name="T18" fmla="*/ 4908 w 21600"/>
              <a:gd name="T19" fmla="*/ 5040 h 21600"/>
              <a:gd name="T20" fmla="*/ 4908 w 21600"/>
              <a:gd name="T21" fmla="*/ 5040 h 21600"/>
              <a:gd name="T22" fmla="*/ 660 w 21600"/>
              <a:gd name="T23" fmla="*/ 0 h 21600"/>
              <a:gd name="T24" fmla="*/ 3163 w 21600"/>
              <a:gd name="T25" fmla="*/ 3163 h 21600"/>
              <a:gd name="T26" fmla="*/ 18437 w 21600"/>
              <a:gd name="T27"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a:moveTo>
                  <a:pt x="660" y="0"/>
                </a:moveTo>
                <a:cubicBezTo>
                  <a:pt x="660" y="0"/>
                  <a:pt x="626" y="29"/>
                  <a:pt x="592" y="58"/>
                </a:cubicBezTo>
                <a:cubicBezTo>
                  <a:pt x="557" y="88"/>
                  <a:pt x="523" y="118"/>
                  <a:pt x="489" y="148"/>
                </a:cubicBezTo>
                <a:cubicBezTo>
                  <a:pt x="455" y="179"/>
                  <a:pt x="422" y="210"/>
                  <a:pt x="388" y="241"/>
                </a:cubicBezTo>
                <a:cubicBezTo>
                  <a:pt x="354" y="273"/>
                  <a:pt x="321" y="304"/>
                  <a:pt x="288" y="337"/>
                </a:cubicBezTo>
                <a:cubicBezTo>
                  <a:pt x="255" y="369"/>
                  <a:pt x="222" y="401"/>
                  <a:pt x="189" y="434"/>
                </a:cubicBezTo>
                <a:cubicBezTo>
                  <a:pt x="157" y="467"/>
                  <a:pt x="125" y="501"/>
                  <a:pt x="93" y="534"/>
                </a:cubicBezTo>
                <a:cubicBezTo>
                  <a:pt x="62" y="568"/>
                  <a:pt x="31" y="602"/>
                  <a:pt x="0" y="636"/>
                </a:cubicBezTo>
                <a:lnTo>
                  <a:pt x="4908" y="5040"/>
                </a:lnTo>
                <a:lnTo>
                  <a:pt x="660" y="0"/>
                </a:lnTo>
              </a:path>
            </a:pathLst>
          </a:custGeom>
          <a:solidFill>
            <a:srgbClr val="9933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WS_polygon115">
            <a:extLst>
              <a:ext uri="{FF2B5EF4-FFF2-40B4-BE49-F238E27FC236}">
                <a16:creationId xmlns:a16="http://schemas.microsoft.com/office/drawing/2014/main" id="{31DA40BB-D21C-4EA7-A389-B3DD313DCF0A}"/>
              </a:ext>
            </a:extLst>
          </p:cNvPr>
          <p:cNvSpPr>
            <a:spLocks noChangeArrowheads="1"/>
          </p:cNvSpPr>
          <p:nvPr/>
        </p:nvSpPr>
        <p:spPr bwMode="auto">
          <a:xfrm>
            <a:off x="7073900" y="11266488"/>
            <a:ext cx="673100" cy="690562"/>
          </a:xfrm>
          <a:custGeom>
            <a:avLst/>
            <a:gdLst>
              <a:gd name="T0" fmla="*/ 859 w 21600"/>
              <a:gd name="T1" fmla="*/ 200 h 21600"/>
              <a:gd name="T2" fmla="*/ 791 w 21600"/>
              <a:gd name="T3" fmla="*/ 258 h 21600"/>
              <a:gd name="T4" fmla="*/ 689 w 21600"/>
              <a:gd name="T5" fmla="*/ 348 h 21600"/>
              <a:gd name="T6" fmla="*/ 587 w 21600"/>
              <a:gd name="T7" fmla="*/ 441 h 21600"/>
              <a:gd name="T8" fmla="*/ 487 w 21600"/>
              <a:gd name="T9" fmla="*/ 536 h 21600"/>
              <a:gd name="T10" fmla="*/ 389 w 21600"/>
              <a:gd name="T11" fmla="*/ 634 h 21600"/>
              <a:gd name="T12" fmla="*/ 293 w 21600"/>
              <a:gd name="T13" fmla="*/ 734 h 21600"/>
              <a:gd name="T14" fmla="*/ 200 w 21600"/>
              <a:gd name="T15" fmla="*/ 835 h 21600"/>
              <a:gd name="T16" fmla="*/ 200 w 21600"/>
              <a:gd name="T17" fmla="*/ 835 h 21600"/>
              <a:gd name="T18" fmla="*/ 5107 w 21600"/>
              <a:gd name="T19" fmla="*/ 5239 h 21600"/>
              <a:gd name="T20" fmla="*/ 5107 w 21600"/>
              <a:gd name="T21" fmla="*/ 5239 h 21600"/>
              <a:gd name="T22" fmla="*/ 859 w 21600"/>
              <a:gd name="T23" fmla="*/ 200 h 21600"/>
              <a:gd name="T24" fmla="*/ 3163 w 21600"/>
              <a:gd name="T25" fmla="*/ 3163 h 21600"/>
              <a:gd name="T26" fmla="*/ 18437 w 21600"/>
              <a:gd name="T27"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a:moveTo>
                  <a:pt x="859" y="200"/>
                </a:moveTo>
                <a:cubicBezTo>
                  <a:pt x="859" y="200"/>
                  <a:pt x="825" y="229"/>
                  <a:pt x="791" y="258"/>
                </a:cubicBezTo>
                <a:cubicBezTo>
                  <a:pt x="757" y="288"/>
                  <a:pt x="723" y="318"/>
                  <a:pt x="689" y="348"/>
                </a:cubicBezTo>
                <a:cubicBezTo>
                  <a:pt x="655" y="379"/>
                  <a:pt x="621" y="409"/>
                  <a:pt x="587" y="441"/>
                </a:cubicBezTo>
                <a:cubicBezTo>
                  <a:pt x="554" y="472"/>
                  <a:pt x="521" y="504"/>
                  <a:pt x="487" y="536"/>
                </a:cubicBezTo>
                <a:cubicBezTo>
                  <a:pt x="454" y="568"/>
                  <a:pt x="422" y="601"/>
                  <a:pt x="389" y="634"/>
                </a:cubicBezTo>
                <a:cubicBezTo>
                  <a:pt x="357" y="667"/>
                  <a:pt x="325" y="700"/>
                  <a:pt x="293" y="734"/>
                </a:cubicBezTo>
                <a:cubicBezTo>
                  <a:pt x="261" y="767"/>
                  <a:pt x="230" y="801"/>
                  <a:pt x="200" y="835"/>
                </a:cubicBezTo>
                <a:lnTo>
                  <a:pt x="5107" y="5239"/>
                </a:lnTo>
                <a:lnTo>
                  <a:pt x="859" y="200"/>
                </a:lnTo>
              </a:path>
            </a:pathLst>
          </a:custGeom>
          <a:solidFill>
            <a:srgbClr val="FFFFFF">
              <a:alpha val="0"/>
            </a:srgbClr>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WS_polygon116">
            <a:extLst>
              <a:ext uri="{FF2B5EF4-FFF2-40B4-BE49-F238E27FC236}">
                <a16:creationId xmlns:a16="http://schemas.microsoft.com/office/drawing/2014/main" id="{7C13980C-2643-4D95-A20D-5A9C2E244045}"/>
              </a:ext>
            </a:extLst>
          </p:cNvPr>
          <p:cNvSpPr>
            <a:spLocks noChangeArrowheads="1"/>
          </p:cNvSpPr>
          <p:nvPr/>
        </p:nvSpPr>
        <p:spPr bwMode="auto">
          <a:xfrm>
            <a:off x="7181850" y="11272838"/>
            <a:ext cx="539750" cy="658812"/>
          </a:xfrm>
          <a:custGeom>
            <a:avLst/>
            <a:gdLst>
              <a:gd name="T0" fmla="*/ 180 w 21600"/>
              <a:gd name="T1" fmla="*/ 0 h 21600"/>
              <a:gd name="T2" fmla="*/ 162 w 21600"/>
              <a:gd name="T3" fmla="*/ 14 h 21600"/>
              <a:gd name="T4" fmla="*/ 135 w 21600"/>
              <a:gd name="T5" fmla="*/ 36 h 21600"/>
              <a:gd name="T6" fmla="*/ 108 w 21600"/>
              <a:gd name="T7" fmla="*/ 58 h 21600"/>
              <a:gd name="T8" fmla="*/ 81 w 21600"/>
              <a:gd name="T9" fmla="*/ 79 h 21600"/>
              <a:gd name="T10" fmla="*/ 54 w 21600"/>
              <a:gd name="T11" fmla="*/ 101 h 21600"/>
              <a:gd name="T12" fmla="*/ 27 w 21600"/>
              <a:gd name="T13" fmla="*/ 122 h 21600"/>
              <a:gd name="T14" fmla="*/ 0 w 21600"/>
              <a:gd name="T15" fmla="*/ 144 h 21600"/>
              <a:gd name="T16" fmla="*/ 0 w 21600"/>
              <a:gd name="T17" fmla="*/ 144 h 21600"/>
              <a:gd name="T18" fmla="*/ 4248 w 21600"/>
              <a:gd name="T19" fmla="*/ 5184 h 21600"/>
              <a:gd name="T20" fmla="*/ 4248 w 21600"/>
              <a:gd name="T21" fmla="*/ 5184 h 21600"/>
              <a:gd name="T22" fmla="*/ 180 w 21600"/>
              <a:gd name="T23" fmla="*/ 0 h 21600"/>
              <a:gd name="T24" fmla="*/ 3163 w 21600"/>
              <a:gd name="T25" fmla="*/ 3163 h 21600"/>
              <a:gd name="T26" fmla="*/ 18437 w 21600"/>
              <a:gd name="T27"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a:moveTo>
                  <a:pt x="180" y="0"/>
                </a:moveTo>
                <a:cubicBezTo>
                  <a:pt x="180" y="0"/>
                  <a:pt x="171" y="7"/>
                  <a:pt x="162" y="14"/>
                </a:cubicBezTo>
                <a:cubicBezTo>
                  <a:pt x="153" y="22"/>
                  <a:pt x="144" y="29"/>
                  <a:pt x="135" y="36"/>
                </a:cubicBezTo>
                <a:cubicBezTo>
                  <a:pt x="126" y="43"/>
                  <a:pt x="117" y="50"/>
                  <a:pt x="108" y="58"/>
                </a:cubicBezTo>
                <a:cubicBezTo>
                  <a:pt x="99" y="65"/>
                  <a:pt x="90" y="72"/>
                  <a:pt x="81" y="79"/>
                </a:cubicBezTo>
                <a:cubicBezTo>
                  <a:pt x="72" y="86"/>
                  <a:pt x="63" y="94"/>
                  <a:pt x="54" y="101"/>
                </a:cubicBezTo>
                <a:cubicBezTo>
                  <a:pt x="45" y="108"/>
                  <a:pt x="36" y="115"/>
                  <a:pt x="27" y="122"/>
                </a:cubicBezTo>
                <a:cubicBezTo>
                  <a:pt x="18" y="130"/>
                  <a:pt x="9" y="137"/>
                  <a:pt x="0" y="144"/>
                </a:cubicBezTo>
                <a:lnTo>
                  <a:pt x="4248" y="5184"/>
                </a:lnTo>
                <a:lnTo>
                  <a:pt x="180" y="0"/>
                </a:lnTo>
              </a:path>
            </a:pathLst>
          </a:cu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WS_polygon117">
            <a:extLst>
              <a:ext uri="{FF2B5EF4-FFF2-40B4-BE49-F238E27FC236}">
                <a16:creationId xmlns:a16="http://schemas.microsoft.com/office/drawing/2014/main" id="{4A7D1F99-BC84-4923-8103-54C9602E8746}"/>
              </a:ext>
            </a:extLst>
          </p:cNvPr>
          <p:cNvSpPr>
            <a:spLocks noChangeArrowheads="1"/>
          </p:cNvSpPr>
          <p:nvPr/>
        </p:nvSpPr>
        <p:spPr bwMode="auto">
          <a:xfrm>
            <a:off x="7156450" y="11247438"/>
            <a:ext cx="590550" cy="709612"/>
          </a:xfrm>
          <a:custGeom>
            <a:avLst/>
            <a:gdLst>
              <a:gd name="T0" fmla="*/ 380 w 21600"/>
              <a:gd name="T1" fmla="*/ 200 h 21600"/>
              <a:gd name="T2" fmla="*/ 362 w 21600"/>
              <a:gd name="T3" fmla="*/ 214 h 21600"/>
              <a:gd name="T4" fmla="*/ 335 w 21600"/>
              <a:gd name="T5" fmla="*/ 236 h 21600"/>
              <a:gd name="T6" fmla="*/ 308 w 21600"/>
              <a:gd name="T7" fmla="*/ 257 h 21600"/>
              <a:gd name="T8" fmla="*/ 281 w 21600"/>
              <a:gd name="T9" fmla="*/ 279 h 21600"/>
              <a:gd name="T10" fmla="*/ 254 w 21600"/>
              <a:gd name="T11" fmla="*/ 300 h 21600"/>
              <a:gd name="T12" fmla="*/ 227 w 21600"/>
              <a:gd name="T13" fmla="*/ 322 h 21600"/>
              <a:gd name="T14" fmla="*/ 200 w 21600"/>
              <a:gd name="T15" fmla="*/ 344 h 21600"/>
              <a:gd name="T16" fmla="*/ 200 w 21600"/>
              <a:gd name="T17" fmla="*/ 344 h 21600"/>
              <a:gd name="T18" fmla="*/ 4447 w 21600"/>
              <a:gd name="T19" fmla="*/ 5383 h 21600"/>
              <a:gd name="T20" fmla="*/ 4447 w 21600"/>
              <a:gd name="T21" fmla="*/ 5383 h 21600"/>
              <a:gd name="T22" fmla="*/ 380 w 21600"/>
              <a:gd name="T23" fmla="*/ 200 h 21600"/>
              <a:gd name="T24" fmla="*/ 3163 w 21600"/>
              <a:gd name="T25" fmla="*/ 3163 h 21600"/>
              <a:gd name="T26" fmla="*/ 18437 w 21600"/>
              <a:gd name="T27"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a:moveTo>
                  <a:pt x="380" y="200"/>
                </a:moveTo>
                <a:cubicBezTo>
                  <a:pt x="380" y="200"/>
                  <a:pt x="371" y="207"/>
                  <a:pt x="362" y="214"/>
                </a:cubicBezTo>
                <a:cubicBezTo>
                  <a:pt x="353" y="221"/>
                  <a:pt x="344" y="228"/>
                  <a:pt x="335" y="236"/>
                </a:cubicBezTo>
                <a:cubicBezTo>
                  <a:pt x="326" y="243"/>
                  <a:pt x="317" y="250"/>
                  <a:pt x="308" y="257"/>
                </a:cubicBezTo>
                <a:cubicBezTo>
                  <a:pt x="299" y="264"/>
                  <a:pt x="290" y="272"/>
                  <a:pt x="281" y="279"/>
                </a:cubicBezTo>
                <a:cubicBezTo>
                  <a:pt x="272" y="286"/>
                  <a:pt x="263" y="293"/>
                  <a:pt x="254" y="300"/>
                </a:cubicBezTo>
                <a:cubicBezTo>
                  <a:pt x="245" y="308"/>
                  <a:pt x="236" y="315"/>
                  <a:pt x="227" y="322"/>
                </a:cubicBezTo>
                <a:cubicBezTo>
                  <a:pt x="218" y="329"/>
                  <a:pt x="209" y="336"/>
                  <a:pt x="200" y="344"/>
                </a:cubicBezTo>
                <a:lnTo>
                  <a:pt x="4447" y="5383"/>
                </a:lnTo>
                <a:lnTo>
                  <a:pt x="380" y="200"/>
                </a:lnTo>
              </a:path>
            </a:pathLst>
          </a:custGeom>
          <a:solidFill>
            <a:srgbClr val="FFFFFF">
              <a:alpha val="0"/>
            </a:srgbClr>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WS_polygon118">
            <a:extLst>
              <a:ext uri="{FF2B5EF4-FFF2-40B4-BE49-F238E27FC236}">
                <a16:creationId xmlns:a16="http://schemas.microsoft.com/office/drawing/2014/main" id="{DF060B5F-FF32-4540-BFEA-BFE901F130E3}"/>
              </a:ext>
            </a:extLst>
          </p:cNvPr>
          <p:cNvSpPr>
            <a:spLocks noChangeArrowheads="1"/>
          </p:cNvSpPr>
          <p:nvPr/>
        </p:nvSpPr>
        <p:spPr bwMode="auto">
          <a:xfrm>
            <a:off x="7205663" y="11112500"/>
            <a:ext cx="517525" cy="819150"/>
          </a:xfrm>
          <a:custGeom>
            <a:avLst/>
            <a:gdLst>
              <a:gd name="T0" fmla="*/ 2796 w 21600"/>
              <a:gd name="T1" fmla="*/ 0 h 21600"/>
              <a:gd name="T2" fmla="*/ 2492 w 21600"/>
              <a:gd name="T3" fmla="*/ 65 h 21600"/>
              <a:gd name="T4" fmla="*/ 2043 w 21600"/>
              <a:gd name="T5" fmla="*/ 190 h 21600"/>
              <a:gd name="T6" fmla="*/ 1606 w 21600"/>
              <a:gd name="T7" fmla="*/ 348 h 21600"/>
              <a:gd name="T8" fmla="*/ 1181 w 21600"/>
              <a:gd name="T9" fmla="*/ 535 h 21600"/>
              <a:gd name="T10" fmla="*/ 771 w 21600"/>
              <a:gd name="T11" fmla="*/ 753 h 21600"/>
              <a:gd name="T12" fmla="*/ 377 w 21600"/>
              <a:gd name="T13" fmla="*/ 999 h 21600"/>
              <a:gd name="T14" fmla="*/ 0 w 21600"/>
              <a:gd name="T15" fmla="*/ 1272 h 21600"/>
              <a:gd name="T16" fmla="*/ 0 w 21600"/>
              <a:gd name="T17" fmla="*/ 1272 h 21600"/>
              <a:gd name="T18" fmla="*/ 4068 w 21600"/>
              <a:gd name="T19" fmla="*/ 6455 h 21600"/>
              <a:gd name="T20" fmla="*/ 4068 w 21600"/>
              <a:gd name="T21" fmla="*/ 6455 h 21600"/>
              <a:gd name="T22" fmla="*/ 2796 w 21600"/>
              <a:gd name="T23" fmla="*/ 0 h 21600"/>
              <a:gd name="T24" fmla="*/ 3163 w 21600"/>
              <a:gd name="T25" fmla="*/ 3163 h 21600"/>
              <a:gd name="T26" fmla="*/ 18437 w 21600"/>
              <a:gd name="T27"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a:moveTo>
                  <a:pt x="2796" y="0"/>
                </a:moveTo>
                <a:cubicBezTo>
                  <a:pt x="2796" y="0"/>
                  <a:pt x="2643" y="31"/>
                  <a:pt x="2492" y="65"/>
                </a:cubicBezTo>
                <a:cubicBezTo>
                  <a:pt x="2341" y="103"/>
                  <a:pt x="2192" y="145"/>
                  <a:pt x="2043" y="190"/>
                </a:cubicBezTo>
                <a:cubicBezTo>
                  <a:pt x="1896" y="239"/>
                  <a:pt x="1751" y="292"/>
                  <a:pt x="1606" y="348"/>
                </a:cubicBezTo>
                <a:cubicBezTo>
                  <a:pt x="1463" y="407"/>
                  <a:pt x="1321" y="469"/>
                  <a:pt x="1181" y="535"/>
                </a:cubicBezTo>
                <a:cubicBezTo>
                  <a:pt x="1043" y="605"/>
                  <a:pt x="906" y="677"/>
                  <a:pt x="771" y="753"/>
                </a:cubicBezTo>
                <a:cubicBezTo>
                  <a:pt x="638" y="832"/>
                  <a:pt x="506" y="914"/>
                  <a:pt x="377" y="999"/>
                </a:cubicBezTo>
                <a:cubicBezTo>
                  <a:pt x="249" y="1087"/>
                  <a:pt x="123" y="1178"/>
                  <a:pt x="0" y="1272"/>
                </a:cubicBezTo>
                <a:lnTo>
                  <a:pt x="4068" y="6455"/>
                </a:lnTo>
                <a:lnTo>
                  <a:pt x="2796" y="0"/>
                </a:lnTo>
              </a:path>
            </a:pathLst>
          </a:cu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WS_polygon119">
            <a:extLst>
              <a:ext uri="{FF2B5EF4-FFF2-40B4-BE49-F238E27FC236}">
                <a16:creationId xmlns:a16="http://schemas.microsoft.com/office/drawing/2014/main" id="{35954AA5-B783-43C1-858D-BC98E5297B48}"/>
              </a:ext>
            </a:extLst>
          </p:cNvPr>
          <p:cNvSpPr>
            <a:spLocks noChangeArrowheads="1"/>
          </p:cNvSpPr>
          <p:nvPr/>
        </p:nvSpPr>
        <p:spPr bwMode="auto">
          <a:xfrm>
            <a:off x="7180263" y="11087100"/>
            <a:ext cx="566737" cy="869950"/>
          </a:xfrm>
          <a:custGeom>
            <a:avLst/>
            <a:gdLst>
              <a:gd name="T0" fmla="*/ 2995 w 21600"/>
              <a:gd name="T1" fmla="*/ 200 h 21600"/>
              <a:gd name="T2" fmla="*/ 2691 w 21600"/>
              <a:gd name="T3" fmla="*/ 265 h 21600"/>
              <a:gd name="T4" fmla="*/ 2243 w 21600"/>
              <a:gd name="T5" fmla="*/ 390 h 21600"/>
              <a:gd name="T6" fmla="*/ 1806 w 21600"/>
              <a:gd name="T7" fmla="*/ 547 h 21600"/>
              <a:gd name="T8" fmla="*/ 1381 w 21600"/>
              <a:gd name="T9" fmla="*/ 735 h 21600"/>
              <a:gd name="T10" fmla="*/ 971 w 21600"/>
              <a:gd name="T11" fmla="*/ 953 h 21600"/>
              <a:gd name="T12" fmla="*/ 576 w 21600"/>
              <a:gd name="T13" fmla="*/ 1198 h 21600"/>
              <a:gd name="T14" fmla="*/ 200 w 21600"/>
              <a:gd name="T15" fmla="*/ 1471 h 21600"/>
              <a:gd name="T16" fmla="*/ 200 w 21600"/>
              <a:gd name="T17" fmla="*/ 1471 h 21600"/>
              <a:gd name="T18" fmla="*/ 4267 w 21600"/>
              <a:gd name="T19" fmla="*/ 6655 h 21600"/>
              <a:gd name="T20" fmla="*/ 4267 w 21600"/>
              <a:gd name="T21" fmla="*/ 6655 h 21600"/>
              <a:gd name="T22" fmla="*/ 2995 w 21600"/>
              <a:gd name="T23" fmla="*/ 200 h 21600"/>
              <a:gd name="T24" fmla="*/ 3163 w 21600"/>
              <a:gd name="T25" fmla="*/ 3163 h 21600"/>
              <a:gd name="T26" fmla="*/ 18437 w 21600"/>
              <a:gd name="T27"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a:moveTo>
                  <a:pt x="2995" y="200"/>
                </a:moveTo>
                <a:cubicBezTo>
                  <a:pt x="2995" y="200"/>
                  <a:pt x="2843" y="230"/>
                  <a:pt x="2691" y="265"/>
                </a:cubicBezTo>
                <a:cubicBezTo>
                  <a:pt x="2541" y="303"/>
                  <a:pt x="2391" y="345"/>
                  <a:pt x="2243" y="390"/>
                </a:cubicBezTo>
                <a:cubicBezTo>
                  <a:pt x="2096" y="439"/>
                  <a:pt x="1950" y="491"/>
                  <a:pt x="1806" y="547"/>
                </a:cubicBezTo>
                <a:cubicBezTo>
                  <a:pt x="1663" y="606"/>
                  <a:pt x="1521" y="669"/>
                  <a:pt x="1381" y="735"/>
                </a:cubicBezTo>
                <a:cubicBezTo>
                  <a:pt x="1242" y="804"/>
                  <a:pt x="1106" y="877"/>
                  <a:pt x="971" y="953"/>
                </a:cubicBezTo>
                <a:cubicBezTo>
                  <a:pt x="837" y="1031"/>
                  <a:pt x="706" y="1113"/>
                  <a:pt x="576" y="1198"/>
                </a:cubicBezTo>
                <a:cubicBezTo>
                  <a:pt x="449" y="1287"/>
                  <a:pt x="323" y="1378"/>
                  <a:pt x="200" y="1471"/>
                </a:cubicBezTo>
                <a:lnTo>
                  <a:pt x="4267" y="6655"/>
                </a:lnTo>
                <a:lnTo>
                  <a:pt x="2995" y="200"/>
                </a:lnTo>
              </a:path>
            </a:pathLst>
          </a:custGeom>
          <a:solidFill>
            <a:srgbClr val="FFFFFF">
              <a:alpha val="0"/>
            </a:srgbClr>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WS_polygon120">
            <a:extLst>
              <a:ext uri="{FF2B5EF4-FFF2-40B4-BE49-F238E27FC236}">
                <a16:creationId xmlns:a16="http://schemas.microsoft.com/office/drawing/2014/main" id="{81507B9E-2A96-43DC-821B-42108781C88E}"/>
              </a:ext>
            </a:extLst>
          </p:cNvPr>
          <p:cNvSpPr>
            <a:spLocks noChangeArrowheads="1"/>
          </p:cNvSpPr>
          <p:nvPr/>
        </p:nvSpPr>
        <p:spPr bwMode="auto">
          <a:xfrm>
            <a:off x="7559675" y="11104563"/>
            <a:ext cx="161925" cy="827087"/>
          </a:xfrm>
          <a:custGeom>
            <a:avLst/>
            <a:gdLst>
              <a:gd name="T0" fmla="*/ 348 w 21600"/>
              <a:gd name="T1" fmla="*/ 0 h 21600"/>
              <a:gd name="T2" fmla="*/ 312 w 21600"/>
              <a:gd name="T3" fmla="*/ 4 h 21600"/>
              <a:gd name="T4" fmla="*/ 260 w 21600"/>
              <a:gd name="T5" fmla="*/ 11 h 21600"/>
              <a:gd name="T6" fmla="*/ 208 w 21600"/>
              <a:gd name="T7" fmla="*/ 19 h 21600"/>
              <a:gd name="T8" fmla="*/ 157 w 21600"/>
              <a:gd name="T9" fmla="*/ 29 h 21600"/>
              <a:gd name="T10" fmla="*/ 105 w 21600"/>
              <a:gd name="T11" fmla="*/ 39 h 21600"/>
              <a:gd name="T12" fmla="*/ 53 w 21600"/>
              <a:gd name="T13" fmla="*/ 49 h 21600"/>
              <a:gd name="T14" fmla="*/ 0 w 21600"/>
              <a:gd name="T15" fmla="*/ 60 h 21600"/>
              <a:gd name="T16" fmla="*/ 0 w 21600"/>
              <a:gd name="T17" fmla="*/ 60 h 21600"/>
              <a:gd name="T18" fmla="*/ 1272 w 21600"/>
              <a:gd name="T19" fmla="*/ 6515 h 21600"/>
              <a:gd name="T20" fmla="*/ 1272 w 21600"/>
              <a:gd name="T21" fmla="*/ 6515 h 21600"/>
              <a:gd name="T22" fmla="*/ 348 w 21600"/>
              <a:gd name="T23" fmla="*/ 0 h 21600"/>
              <a:gd name="T24" fmla="*/ 3163 w 21600"/>
              <a:gd name="T25" fmla="*/ 3163 h 21600"/>
              <a:gd name="T26" fmla="*/ 18437 w 21600"/>
              <a:gd name="T27"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a:moveTo>
                  <a:pt x="348" y="0"/>
                </a:moveTo>
                <a:cubicBezTo>
                  <a:pt x="348" y="0"/>
                  <a:pt x="330" y="2"/>
                  <a:pt x="312" y="4"/>
                </a:cubicBezTo>
                <a:cubicBezTo>
                  <a:pt x="295" y="6"/>
                  <a:pt x="277" y="9"/>
                  <a:pt x="260" y="11"/>
                </a:cubicBezTo>
                <a:cubicBezTo>
                  <a:pt x="243" y="14"/>
                  <a:pt x="225" y="16"/>
                  <a:pt x="208" y="19"/>
                </a:cubicBezTo>
                <a:cubicBezTo>
                  <a:pt x="191" y="22"/>
                  <a:pt x="174" y="26"/>
                  <a:pt x="157" y="29"/>
                </a:cubicBezTo>
                <a:cubicBezTo>
                  <a:pt x="140" y="32"/>
                  <a:pt x="123" y="35"/>
                  <a:pt x="105" y="39"/>
                </a:cubicBezTo>
                <a:cubicBezTo>
                  <a:pt x="88" y="42"/>
                  <a:pt x="71" y="46"/>
                  <a:pt x="53" y="49"/>
                </a:cubicBezTo>
                <a:cubicBezTo>
                  <a:pt x="36" y="53"/>
                  <a:pt x="18" y="56"/>
                  <a:pt x="0" y="60"/>
                </a:cubicBezTo>
                <a:lnTo>
                  <a:pt x="1272" y="6515"/>
                </a:lnTo>
                <a:lnTo>
                  <a:pt x="348" y="0"/>
                </a:lnTo>
              </a:path>
            </a:pathLst>
          </a:custGeom>
          <a:solidFill>
            <a:srgbClr val="6500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WS_polygon121">
            <a:extLst>
              <a:ext uri="{FF2B5EF4-FFF2-40B4-BE49-F238E27FC236}">
                <a16:creationId xmlns:a16="http://schemas.microsoft.com/office/drawing/2014/main" id="{250BB423-932F-46A8-98D0-015FC9F9CCD2}"/>
              </a:ext>
            </a:extLst>
          </p:cNvPr>
          <p:cNvSpPr>
            <a:spLocks noChangeArrowheads="1"/>
          </p:cNvSpPr>
          <p:nvPr/>
        </p:nvSpPr>
        <p:spPr bwMode="auto">
          <a:xfrm>
            <a:off x="7534275" y="11079163"/>
            <a:ext cx="212725" cy="877887"/>
          </a:xfrm>
          <a:custGeom>
            <a:avLst/>
            <a:gdLst>
              <a:gd name="T0" fmla="*/ 548 w 21600"/>
              <a:gd name="T1" fmla="*/ 200 h 21600"/>
              <a:gd name="T2" fmla="*/ 512 w 21600"/>
              <a:gd name="T3" fmla="*/ 204 h 21600"/>
              <a:gd name="T4" fmla="*/ 459 w 21600"/>
              <a:gd name="T5" fmla="*/ 211 h 21600"/>
              <a:gd name="T6" fmla="*/ 408 w 21600"/>
              <a:gd name="T7" fmla="*/ 219 h 21600"/>
              <a:gd name="T8" fmla="*/ 356 w 21600"/>
              <a:gd name="T9" fmla="*/ 228 h 21600"/>
              <a:gd name="T10" fmla="*/ 305 w 21600"/>
              <a:gd name="T11" fmla="*/ 238 h 21600"/>
              <a:gd name="T12" fmla="*/ 253 w 21600"/>
              <a:gd name="T13" fmla="*/ 249 h 21600"/>
              <a:gd name="T14" fmla="*/ 200 w 21600"/>
              <a:gd name="T15" fmla="*/ 260 h 21600"/>
              <a:gd name="T16" fmla="*/ 200 w 21600"/>
              <a:gd name="T17" fmla="*/ 260 h 21600"/>
              <a:gd name="T18" fmla="*/ 1471 w 21600"/>
              <a:gd name="T19" fmla="*/ 6715 h 21600"/>
              <a:gd name="T20" fmla="*/ 1471 w 21600"/>
              <a:gd name="T21" fmla="*/ 6715 h 21600"/>
              <a:gd name="T22" fmla="*/ 548 w 21600"/>
              <a:gd name="T23" fmla="*/ 200 h 21600"/>
              <a:gd name="T24" fmla="*/ 3163 w 21600"/>
              <a:gd name="T25" fmla="*/ 3163 h 21600"/>
              <a:gd name="T26" fmla="*/ 18437 w 21600"/>
              <a:gd name="T27"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a:moveTo>
                  <a:pt x="548" y="200"/>
                </a:moveTo>
                <a:cubicBezTo>
                  <a:pt x="548" y="200"/>
                  <a:pt x="530" y="201"/>
                  <a:pt x="512" y="204"/>
                </a:cubicBezTo>
                <a:cubicBezTo>
                  <a:pt x="494" y="206"/>
                  <a:pt x="477" y="208"/>
                  <a:pt x="459" y="211"/>
                </a:cubicBezTo>
                <a:cubicBezTo>
                  <a:pt x="442" y="213"/>
                  <a:pt x="425" y="216"/>
                  <a:pt x="408" y="219"/>
                </a:cubicBezTo>
                <a:cubicBezTo>
                  <a:pt x="391" y="222"/>
                  <a:pt x="374" y="225"/>
                  <a:pt x="356" y="228"/>
                </a:cubicBezTo>
                <a:cubicBezTo>
                  <a:pt x="339" y="232"/>
                  <a:pt x="322" y="235"/>
                  <a:pt x="305" y="238"/>
                </a:cubicBezTo>
                <a:cubicBezTo>
                  <a:pt x="288" y="242"/>
                  <a:pt x="270" y="245"/>
                  <a:pt x="253" y="249"/>
                </a:cubicBezTo>
                <a:cubicBezTo>
                  <a:pt x="235" y="252"/>
                  <a:pt x="217" y="256"/>
                  <a:pt x="200" y="260"/>
                </a:cubicBezTo>
                <a:lnTo>
                  <a:pt x="1471" y="6715"/>
                </a:lnTo>
                <a:lnTo>
                  <a:pt x="548" y="200"/>
                </a:lnTo>
              </a:path>
            </a:pathLst>
          </a:custGeom>
          <a:solidFill>
            <a:srgbClr val="FFFFFF">
              <a:alpha val="0"/>
            </a:srgbClr>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WS_polygon122">
            <a:extLst>
              <a:ext uri="{FF2B5EF4-FFF2-40B4-BE49-F238E27FC236}">
                <a16:creationId xmlns:a16="http://schemas.microsoft.com/office/drawing/2014/main" id="{C28E0D48-D726-4BE5-A9C7-75F5BEC587B9}"/>
              </a:ext>
            </a:extLst>
          </p:cNvPr>
          <p:cNvSpPr>
            <a:spLocks noChangeArrowheads="1"/>
          </p:cNvSpPr>
          <p:nvPr/>
        </p:nvSpPr>
        <p:spPr bwMode="auto">
          <a:xfrm>
            <a:off x="7604125" y="11102975"/>
            <a:ext cx="117475" cy="828675"/>
          </a:xfrm>
          <a:custGeom>
            <a:avLst/>
            <a:gdLst>
              <a:gd name="T0" fmla="*/ 108 w 21600"/>
              <a:gd name="T1" fmla="*/ 0 h 21600"/>
              <a:gd name="T2" fmla="*/ 97 w 21600"/>
              <a:gd name="T3" fmla="*/ 0 h 21600"/>
              <a:gd name="T4" fmla="*/ 81 w 21600"/>
              <a:gd name="T5" fmla="*/ 2 h 21600"/>
              <a:gd name="T6" fmla="*/ 65 w 21600"/>
              <a:gd name="T7" fmla="*/ 4 h 21600"/>
              <a:gd name="T8" fmla="*/ 49 w 21600"/>
              <a:gd name="T9" fmla="*/ 7 h 21600"/>
              <a:gd name="T10" fmla="*/ 32 w 21600"/>
              <a:gd name="T11" fmla="*/ 9 h 21600"/>
              <a:gd name="T12" fmla="*/ 16 w 21600"/>
              <a:gd name="T13" fmla="*/ 11 h 21600"/>
              <a:gd name="T14" fmla="*/ 0 w 21600"/>
              <a:gd name="T15" fmla="*/ 12 h 21600"/>
              <a:gd name="T16" fmla="*/ 0 w 21600"/>
              <a:gd name="T17" fmla="*/ 12 h 21600"/>
              <a:gd name="T18" fmla="*/ 924 w 21600"/>
              <a:gd name="T19" fmla="*/ 6527 h 21600"/>
              <a:gd name="T20" fmla="*/ 924 w 21600"/>
              <a:gd name="T21" fmla="*/ 6527 h 21600"/>
              <a:gd name="T22" fmla="*/ 108 w 21600"/>
              <a:gd name="T23" fmla="*/ 0 h 21600"/>
              <a:gd name="T24" fmla="*/ 3163 w 21600"/>
              <a:gd name="T25" fmla="*/ 3163 h 21600"/>
              <a:gd name="T26" fmla="*/ 18437 w 21600"/>
              <a:gd name="T27"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a:moveTo>
                  <a:pt x="108" y="0"/>
                </a:moveTo>
                <a:cubicBezTo>
                  <a:pt x="108" y="0"/>
                  <a:pt x="103" y="0"/>
                  <a:pt x="97" y="0"/>
                </a:cubicBezTo>
                <a:cubicBezTo>
                  <a:pt x="92" y="1"/>
                  <a:pt x="86" y="1"/>
                  <a:pt x="81" y="2"/>
                </a:cubicBezTo>
                <a:cubicBezTo>
                  <a:pt x="76" y="3"/>
                  <a:pt x="70" y="3"/>
                  <a:pt x="65" y="4"/>
                </a:cubicBezTo>
                <a:cubicBezTo>
                  <a:pt x="59" y="5"/>
                  <a:pt x="54" y="6"/>
                  <a:pt x="49" y="7"/>
                </a:cubicBezTo>
                <a:cubicBezTo>
                  <a:pt x="43" y="8"/>
                  <a:pt x="38" y="9"/>
                  <a:pt x="32" y="9"/>
                </a:cubicBezTo>
                <a:cubicBezTo>
                  <a:pt x="27" y="10"/>
                  <a:pt x="22" y="11"/>
                  <a:pt x="16" y="11"/>
                </a:cubicBezTo>
                <a:cubicBezTo>
                  <a:pt x="11" y="12"/>
                  <a:pt x="5" y="12"/>
                  <a:pt x="0" y="12"/>
                </a:cubicBezTo>
                <a:lnTo>
                  <a:pt x="924" y="6527"/>
                </a:lnTo>
                <a:lnTo>
                  <a:pt x="108" y="0"/>
                </a:lnTo>
              </a:path>
            </a:pathLst>
          </a:custGeom>
          <a:solidFill>
            <a:srgbClr val="FF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WS_polygon123">
            <a:extLst>
              <a:ext uri="{FF2B5EF4-FFF2-40B4-BE49-F238E27FC236}">
                <a16:creationId xmlns:a16="http://schemas.microsoft.com/office/drawing/2014/main" id="{54220A80-DF82-4F40-AFF1-79FD28937F6C}"/>
              </a:ext>
            </a:extLst>
          </p:cNvPr>
          <p:cNvSpPr>
            <a:spLocks noChangeArrowheads="1"/>
          </p:cNvSpPr>
          <p:nvPr/>
        </p:nvSpPr>
        <p:spPr bwMode="auto">
          <a:xfrm>
            <a:off x="7578725" y="11077575"/>
            <a:ext cx="168275" cy="879475"/>
          </a:xfrm>
          <a:custGeom>
            <a:avLst/>
            <a:gdLst>
              <a:gd name="T0" fmla="*/ 308 w 21600"/>
              <a:gd name="T1" fmla="*/ 200 h 21600"/>
              <a:gd name="T2" fmla="*/ 297 w 21600"/>
              <a:gd name="T3" fmla="*/ 200 h 21600"/>
              <a:gd name="T4" fmla="*/ 281 w 21600"/>
              <a:gd name="T5" fmla="*/ 201 h 21600"/>
              <a:gd name="T6" fmla="*/ 264 w 21600"/>
              <a:gd name="T7" fmla="*/ 204 h 21600"/>
              <a:gd name="T8" fmla="*/ 248 w 21600"/>
              <a:gd name="T9" fmla="*/ 206 h 21600"/>
              <a:gd name="T10" fmla="*/ 232 w 21600"/>
              <a:gd name="T11" fmla="*/ 209 h 21600"/>
              <a:gd name="T12" fmla="*/ 216 w 21600"/>
              <a:gd name="T13" fmla="*/ 211 h 21600"/>
              <a:gd name="T14" fmla="*/ 200 w 21600"/>
              <a:gd name="T15" fmla="*/ 212 h 21600"/>
              <a:gd name="T16" fmla="*/ 200 w 21600"/>
              <a:gd name="T17" fmla="*/ 212 h 21600"/>
              <a:gd name="T18" fmla="*/ 1124 w 21600"/>
              <a:gd name="T19" fmla="*/ 6727 h 21600"/>
              <a:gd name="T20" fmla="*/ 1124 w 21600"/>
              <a:gd name="T21" fmla="*/ 6727 h 21600"/>
              <a:gd name="T22" fmla="*/ 308 w 21600"/>
              <a:gd name="T23" fmla="*/ 200 h 21600"/>
              <a:gd name="T24" fmla="*/ 3163 w 21600"/>
              <a:gd name="T25" fmla="*/ 3163 h 21600"/>
              <a:gd name="T26" fmla="*/ 18437 w 21600"/>
              <a:gd name="T27"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a:moveTo>
                  <a:pt x="308" y="200"/>
                </a:moveTo>
                <a:cubicBezTo>
                  <a:pt x="308" y="200"/>
                  <a:pt x="302" y="200"/>
                  <a:pt x="297" y="200"/>
                </a:cubicBezTo>
                <a:cubicBezTo>
                  <a:pt x="291" y="200"/>
                  <a:pt x="286" y="201"/>
                  <a:pt x="281" y="201"/>
                </a:cubicBezTo>
                <a:cubicBezTo>
                  <a:pt x="275" y="202"/>
                  <a:pt x="270" y="203"/>
                  <a:pt x="264" y="204"/>
                </a:cubicBezTo>
                <a:cubicBezTo>
                  <a:pt x="259" y="205"/>
                  <a:pt x="254" y="206"/>
                  <a:pt x="248" y="206"/>
                </a:cubicBezTo>
                <a:cubicBezTo>
                  <a:pt x="243" y="207"/>
                  <a:pt x="237" y="208"/>
                  <a:pt x="232" y="209"/>
                </a:cubicBezTo>
                <a:cubicBezTo>
                  <a:pt x="227" y="210"/>
                  <a:pt x="221" y="210"/>
                  <a:pt x="216" y="211"/>
                </a:cubicBezTo>
                <a:cubicBezTo>
                  <a:pt x="210" y="211"/>
                  <a:pt x="205" y="211"/>
                  <a:pt x="200" y="212"/>
                </a:cubicBezTo>
                <a:lnTo>
                  <a:pt x="1124" y="6727"/>
                </a:lnTo>
                <a:lnTo>
                  <a:pt x="308" y="200"/>
                </a:lnTo>
              </a:path>
            </a:pathLst>
          </a:custGeom>
          <a:solidFill>
            <a:srgbClr val="FFFFFF">
              <a:alpha val="0"/>
            </a:srgbClr>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WS_polygon124">
            <a:extLst>
              <a:ext uri="{FF2B5EF4-FFF2-40B4-BE49-F238E27FC236}">
                <a16:creationId xmlns:a16="http://schemas.microsoft.com/office/drawing/2014/main" id="{9173DFCF-5805-4FB8-B4B7-5D8676ED5287}"/>
              </a:ext>
            </a:extLst>
          </p:cNvPr>
          <p:cNvSpPr>
            <a:spLocks noChangeArrowheads="1"/>
          </p:cNvSpPr>
          <p:nvPr/>
        </p:nvSpPr>
        <p:spPr bwMode="auto">
          <a:xfrm>
            <a:off x="7618413" y="11096625"/>
            <a:ext cx="103187" cy="835025"/>
          </a:xfrm>
          <a:custGeom>
            <a:avLst/>
            <a:gdLst>
              <a:gd name="T0" fmla="*/ 456 w 21600"/>
              <a:gd name="T1" fmla="*/ 0 h 21600"/>
              <a:gd name="T2" fmla="*/ 406 w 21600"/>
              <a:gd name="T3" fmla="*/ 4 h 21600"/>
              <a:gd name="T4" fmla="*/ 332 w 21600"/>
              <a:gd name="T5" fmla="*/ 9 h 21600"/>
              <a:gd name="T6" fmla="*/ 261 w 21600"/>
              <a:gd name="T7" fmla="*/ 15 h 21600"/>
              <a:gd name="T8" fmla="*/ 192 w 21600"/>
              <a:gd name="T9" fmla="*/ 22 h 21600"/>
              <a:gd name="T10" fmla="*/ 125 w 21600"/>
              <a:gd name="T11" fmla="*/ 29 h 21600"/>
              <a:gd name="T12" fmla="*/ 61 w 21600"/>
              <a:gd name="T13" fmla="*/ 38 h 21600"/>
              <a:gd name="T14" fmla="*/ 0 w 21600"/>
              <a:gd name="T15" fmla="*/ 48 h 21600"/>
              <a:gd name="T16" fmla="*/ 0 w 21600"/>
              <a:gd name="T17" fmla="*/ 48 h 21600"/>
              <a:gd name="T18" fmla="*/ 816 w 21600"/>
              <a:gd name="T19" fmla="*/ 6575 h 21600"/>
              <a:gd name="T20" fmla="*/ 816 w 21600"/>
              <a:gd name="T21" fmla="*/ 6575 h 21600"/>
              <a:gd name="T22" fmla="*/ 456 w 21600"/>
              <a:gd name="T23" fmla="*/ 0 h 21600"/>
              <a:gd name="T24" fmla="*/ 3163 w 21600"/>
              <a:gd name="T25" fmla="*/ 3163 h 21600"/>
              <a:gd name="T26" fmla="*/ 18437 w 21600"/>
              <a:gd name="T27"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a:moveTo>
                  <a:pt x="456" y="0"/>
                </a:moveTo>
                <a:cubicBezTo>
                  <a:pt x="456" y="0"/>
                  <a:pt x="431" y="2"/>
                  <a:pt x="406" y="4"/>
                </a:cubicBezTo>
                <a:cubicBezTo>
                  <a:pt x="381" y="5"/>
                  <a:pt x="357" y="7"/>
                  <a:pt x="332" y="9"/>
                </a:cubicBezTo>
                <a:cubicBezTo>
                  <a:pt x="308" y="11"/>
                  <a:pt x="285" y="13"/>
                  <a:pt x="261" y="15"/>
                </a:cubicBezTo>
                <a:cubicBezTo>
                  <a:pt x="238" y="17"/>
                  <a:pt x="214" y="20"/>
                  <a:pt x="192" y="22"/>
                </a:cubicBezTo>
                <a:cubicBezTo>
                  <a:pt x="169" y="24"/>
                  <a:pt x="147" y="27"/>
                  <a:pt x="125" y="29"/>
                </a:cubicBezTo>
                <a:cubicBezTo>
                  <a:pt x="103" y="32"/>
                  <a:pt x="82" y="35"/>
                  <a:pt x="61" y="38"/>
                </a:cubicBezTo>
                <a:cubicBezTo>
                  <a:pt x="40" y="41"/>
                  <a:pt x="20" y="44"/>
                  <a:pt x="0" y="48"/>
                </a:cubicBezTo>
                <a:lnTo>
                  <a:pt x="816" y="6575"/>
                </a:lnTo>
                <a:lnTo>
                  <a:pt x="456" y="0"/>
                </a:lnTo>
              </a:path>
            </a:pathLst>
          </a:custGeom>
          <a:solidFill>
            <a:srgbClr val="0065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WS_polygon125">
            <a:extLst>
              <a:ext uri="{FF2B5EF4-FFF2-40B4-BE49-F238E27FC236}">
                <a16:creationId xmlns:a16="http://schemas.microsoft.com/office/drawing/2014/main" id="{168309C4-CE51-4BAF-BB21-A1545FD0FED3}"/>
              </a:ext>
            </a:extLst>
          </p:cNvPr>
          <p:cNvSpPr>
            <a:spLocks noChangeArrowheads="1"/>
          </p:cNvSpPr>
          <p:nvPr/>
        </p:nvSpPr>
        <p:spPr bwMode="auto">
          <a:xfrm>
            <a:off x="7593013" y="11071225"/>
            <a:ext cx="153987" cy="885825"/>
          </a:xfrm>
          <a:custGeom>
            <a:avLst/>
            <a:gdLst>
              <a:gd name="T0" fmla="*/ 656 w 21600"/>
              <a:gd name="T1" fmla="*/ 200 h 21600"/>
              <a:gd name="T2" fmla="*/ 606 w 21600"/>
              <a:gd name="T3" fmla="*/ 203 h 21600"/>
              <a:gd name="T4" fmla="*/ 532 w 21600"/>
              <a:gd name="T5" fmla="*/ 209 h 21600"/>
              <a:gd name="T6" fmla="*/ 461 w 21600"/>
              <a:gd name="T7" fmla="*/ 215 h 21600"/>
              <a:gd name="T8" fmla="*/ 391 w 21600"/>
              <a:gd name="T9" fmla="*/ 221 h 21600"/>
              <a:gd name="T10" fmla="*/ 325 w 21600"/>
              <a:gd name="T11" fmla="*/ 229 h 21600"/>
              <a:gd name="T12" fmla="*/ 261 w 21600"/>
              <a:gd name="T13" fmla="*/ 238 h 21600"/>
              <a:gd name="T14" fmla="*/ 200 w 21600"/>
              <a:gd name="T15" fmla="*/ 248 h 21600"/>
              <a:gd name="T16" fmla="*/ 200 w 21600"/>
              <a:gd name="T17" fmla="*/ 248 h 21600"/>
              <a:gd name="T18" fmla="*/ 1016 w 21600"/>
              <a:gd name="T19" fmla="*/ 6775 h 21600"/>
              <a:gd name="T20" fmla="*/ 1016 w 21600"/>
              <a:gd name="T21" fmla="*/ 6775 h 21600"/>
              <a:gd name="T22" fmla="*/ 656 w 21600"/>
              <a:gd name="T23" fmla="*/ 200 h 21600"/>
              <a:gd name="T24" fmla="*/ 3163 w 21600"/>
              <a:gd name="T25" fmla="*/ 3163 h 21600"/>
              <a:gd name="T26" fmla="*/ 18437 w 21600"/>
              <a:gd name="T27"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a:moveTo>
                  <a:pt x="656" y="200"/>
                </a:moveTo>
                <a:cubicBezTo>
                  <a:pt x="656" y="200"/>
                  <a:pt x="630" y="201"/>
                  <a:pt x="606" y="203"/>
                </a:cubicBezTo>
                <a:cubicBezTo>
                  <a:pt x="581" y="205"/>
                  <a:pt x="556" y="207"/>
                  <a:pt x="532" y="209"/>
                </a:cubicBezTo>
                <a:cubicBezTo>
                  <a:pt x="508" y="211"/>
                  <a:pt x="484" y="213"/>
                  <a:pt x="461" y="215"/>
                </a:cubicBezTo>
                <a:cubicBezTo>
                  <a:pt x="437" y="217"/>
                  <a:pt x="414" y="219"/>
                  <a:pt x="391" y="221"/>
                </a:cubicBezTo>
                <a:cubicBezTo>
                  <a:pt x="369" y="224"/>
                  <a:pt x="347" y="226"/>
                  <a:pt x="325" y="229"/>
                </a:cubicBezTo>
                <a:cubicBezTo>
                  <a:pt x="303" y="232"/>
                  <a:pt x="282" y="235"/>
                  <a:pt x="261" y="238"/>
                </a:cubicBezTo>
                <a:cubicBezTo>
                  <a:pt x="240" y="241"/>
                  <a:pt x="220" y="244"/>
                  <a:pt x="200" y="248"/>
                </a:cubicBezTo>
                <a:lnTo>
                  <a:pt x="1016" y="6775"/>
                </a:lnTo>
                <a:lnTo>
                  <a:pt x="656" y="200"/>
                </a:lnTo>
              </a:path>
            </a:pathLst>
          </a:custGeom>
          <a:solidFill>
            <a:srgbClr val="FFFFFF">
              <a:alpha val="0"/>
            </a:srgbClr>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WS_polygon126">
            <a:extLst>
              <a:ext uri="{FF2B5EF4-FFF2-40B4-BE49-F238E27FC236}">
                <a16:creationId xmlns:a16="http://schemas.microsoft.com/office/drawing/2014/main" id="{8C25572D-42B7-45A7-9206-42E380B58B8E}"/>
              </a:ext>
            </a:extLst>
          </p:cNvPr>
          <p:cNvSpPr>
            <a:spLocks noChangeArrowheads="1"/>
          </p:cNvSpPr>
          <p:nvPr/>
        </p:nvSpPr>
        <p:spPr bwMode="auto">
          <a:xfrm>
            <a:off x="7675563" y="11096625"/>
            <a:ext cx="46037" cy="835025"/>
          </a:xfrm>
          <a:custGeom>
            <a:avLst/>
            <a:gdLst>
              <a:gd name="T0" fmla="*/ 348 w 21600"/>
              <a:gd name="T1" fmla="*/ 0 h 21600"/>
              <a:gd name="T2" fmla="*/ 309 w 21600"/>
              <a:gd name="T3" fmla="*/ 0 h 21600"/>
              <a:gd name="T4" fmla="*/ 253 w 21600"/>
              <a:gd name="T5" fmla="*/ 0 h 21600"/>
              <a:gd name="T6" fmla="*/ 200 w 21600"/>
              <a:gd name="T7" fmla="*/ 0 h 21600"/>
              <a:gd name="T8" fmla="*/ 148 w 21600"/>
              <a:gd name="T9" fmla="*/ 0 h 21600"/>
              <a:gd name="T10" fmla="*/ 98 w 21600"/>
              <a:gd name="T11" fmla="*/ 0 h 21600"/>
              <a:gd name="T12" fmla="*/ 49 w 21600"/>
              <a:gd name="T13" fmla="*/ 0 h 21600"/>
              <a:gd name="T14" fmla="*/ 0 w 21600"/>
              <a:gd name="T15" fmla="*/ 0 h 21600"/>
              <a:gd name="T16" fmla="*/ 0 w 21600"/>
              <a:gd name="T17" fmla="*/ 0 h 21600"/>
              <a:gd name="T18" fmla="*/ 360 w 21600"/>
              <a:gd name="T19" fmla="*/ 6575 h 21600"/>
              <a:gd name="T20" fmla="*/ 360 w 21600"/>
              <a:gd name="T21" fmla="*/ 6575 h 21600"/>
              <a:gd name="T22" fmla="*/ 348 w 21600"/>
              <a:gd name="T23" fmla="*/ 0 h 21600"/>
              <a:gd name="T24" fmla="*/ 3163 w 21600"/>
              <a:gd name="T25" fmla="*/ 3163 h 21600"/>
              <a:gd name="T26" fmla="*/ 18437 w 21600"/>
              <a:gd name="T27"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a:moveTo>
                  <a:pt x="348" y="0"/>
                </a:moveTo>
                <a:cubicBezTo>
                  <a:pt x="348" y="0"/>
                  <a:pt x="328" y="0"/>
                  <a:pt x="309" y="0"/>
                </a:cubicBezTo>
                <a:cubicBezTo>
                  <a:pt x="290" y="0"/>
                  <a:pt x="271" y="0"/>
                  <a:pt x="253" y="0"/>
                </a:cubicBezTo>
                <a:cubicBezTo>
                  <a:pt x="235" y="0"/>
                  <a:pt x="217" y="0"/>
                  <a:pt x="200" y="0"/>
                </a:cubicBezTo>
                <a:cubicBezTo>
                  <a:pt x="182" y="0"/>
                  <a:pt x="165" y="0"/>
                  <a:pt x="148" y="0"/>
                </a:cubicBezTo>
                <a:cubicBezTo>
                  <a:pt x="131" y="0"/>
                  <a:pt x="114" y="0"/>
                  <a:pt x="98" y="0"/>
                </a:cubicBezTo>
                <a:cubicBezTo>
                  <a:pt x="81" y="0"/>
                  <a:pt x="65" y="0"/>
                  <a:pt x="49" y="0"/>
                </a:cubicBezTo>
                <a:cubicBezTo>
                  <a:pt x="32" y="0"/>
                  <a:pt x="16" y="0"/>
                  <a:pt x="0" y="0"/>
                </a:cubicBezTo>
                <a:lnTo>
                  <a:pt x="360" y="6575"/>
                </a:lnTo>
                <a:lnTo>
                  <a:pt x="348" y="0"/>
                </a:lnTo>
              </a:path>
            </a:pathLst>
          </a:cu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WS_polygon127">
            <a:extLst>
              <a:ext uri="{FF2B5EF4-FFF2-40B4-BE49-F238E27FC236}">
                <a16:creationId xmlns:a16="http://schemas.microsoft.com/office/drawing/2014/main" id="{9F249356-77D6-4E95-8BCF-1D50BC654380}"/>
              </a:ext>
            </a:extLst>
          </p:cNvPr>
          <p:cNvSpPr>
            <a:spLocks noChangeArrowheads="1"/>
          </p:cNvSpPr>
          <p:nvPr/>
        </p:nvSpPr>
        <p:spPr bwMode="auto">
          <a:xfrm>
            <a:off x="7650163" y="11071225"/>
            <a:ext cx="96837" cy="885825"/>
          </a:xfrm>
          <a:custGeom>
            <a:avLst/>
            <a:gdLst>
              <a:gd name="T0" fmla="*/ 548 w 21600"/>
              <a:gd name="T1" fmla="*/ 200 h 21600"/>
              <a:gd name="T2" fmla="*/ 509 w 21600"/>
              <a:gd name="T3" fmla="*/ 200 h 21600"/>
              <a:gd name="T4" fmla="*/ 453 w 21600"/>
              <a:gd name="T5" fmla="*/ 200 h 21600"/>
              <a:gd name="T6" fmla="*/ 399 w 21600"/>
              <a:gd name="T7" fmla="*/ 200 h 21600"/>
              <a:gd name="T8" fmla="*/ 348 w 21600"/>
              <a:gd name="T9" fmla="*/ 200 h 21600"/>
              <a:gd name="T10" fmla="*/ 297 w 21600"/>
              <a:gd name="T11" fmla="*/ 200 h 21600"/>
              <a:gd name="T12" fmla="*/ 248 w 21600"/>
              <a:gd name="T13" fmla="*/ 200 h 21600"/>
              <a:gd name="T14" fmla="*/ 200 w 21600"/>
              <a:gd name="T15" fmla="*/ 200 h 21600"/>
              <a:gd name="T16" fmla="*/ 200 w 21600"/>
              <a:gd name="T17" fmla="*/ 200 h 21600"/>
              <a:gd name="T18" fmla="*/ 560 w 21600"/>
              <a:gd name="T19" fmla="*/ 6775 h 21600"/>
              <a:gd name="T20" fmla="*/ 560 w 21600"/>
              <a:gd name="T21" fmla="*/ 6775 h 21600"/>
              <a:gd name="T22" fmla="*/ 548 w 21600"/>
              <a:gd name="T23" fmla="*/ 200 h 21600"/>
              <a:gd name="T24" fmla="*/ 3163 w 21600"/>
              <a:gd name="T25" fmla="*/ 3163 h 21600"/>
              <a:gd name="T26" fmla="*/ 18437 w 21600"/>
              <a:gd name="T27"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a:moveTo>
                  <a:pt x="548" y="200"/>
                </a:moveTo>
                <a:cubicBezTo>
                  <a:pt x="548" y="200"/>
                  <a:pt x="528" y="200"/>
                  <a:pt x="509" y="200"/>
                </a:cubicBezTo>
                <a:cubicBezTo>
                  <a:pt x="490" y="200"/>
                  <a:pt x="471" y="200"/>
                  <a:pt x="453" y="200"/>
                </a:cubicBezTo>
                <a:cubicBezTo>
                  <a:pt x="435" y="200"/>
                  <a:pt x="417" y="200"/>
                  <a:pt x="399" y="200"/>
                </a:cubicBezTo>
                <a:cubicBezTo>
                  <a:pt x="382" y="200"/>
                  <a:pt x="365" y="200"/>
                  <a:pt x="348" y="200"/>
                </a:cubicBezTo>
                <a:cubicBezTo>
                  <a:pt x="331" y="200"/>
                  <a:pt x="314" y="200"/>
                  <a:pt x="297" y="200"/>
                </a:cubicBezTo>
                <a:cubicBezTo>
                  <a:pt x="281" y="200"/>
                  <a:pt x="265" y="200"/>
                  <a:pt x="248" y="200"/>
                </a:cubicBezTo>
                <a:cubicBezTo>
                  <a:pt x="232" y="200"/>
                  <a:pt x="216" y="200"/>
                  <a:pt x="200" y="200"/>
                </a:cubicBezTo>
                <a:lnTo>
                  <a:pt x="560" y="6775"/>
                </a:lnTo>
                <a:lnTo>
                  <a:pt x="548" y="200"/>
                </a:lnTo>
              </a:path>
            </a:pathLst>
          </a:custGeom>
          <a:solidFill>
            <a:srgbClr val="FFFFFF">
              <a:alpha val="0"/>
            </a:srgbClr>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WS_polygon128">
            <a:extLst>
              <a:ext uri="{FF2B5EF4-FFF2-40B4-BE49-F238E27FC236}">
                <a16:creationId xmlns:a16="http://schemas.microsoft.com/office/drawing/2014/main" id="{E7F43AC7-9A5D-418B-AE88-9E179EC20EC8}"/>
              </a:ext>
            </a:extLst>
          </p:cNvPr>
          <p:cNvSpPr>
            <a:spLocks noChangeArrowheads="1"/>
          </p:cNvSpPr>
          <p:nvPr/>
        </p:nvSpPr>
        <p:spPr bwMode="auto">
          <a:xfrm>
            <a:off x="8797925" y="10968038"/>
            <a:ext cx="1208088" cy="1916112"/>
          </a:xfrm>
          <a:custGeom>
            <a:avLst/>
            <a:gdLst>
              <a:gd name="T0" fmla="*/ 0 w 21600"/>
              <a:gd name="T1" fmla="*/ 15083 h 21600"/>
              <a:gd name="T2" fmla="*/ 0 w 21600"/>
              <a:gd name="T3" fmla="*/ 15083 h 21600"/>
              <a:gd name="T4" fmla="*/ 9515 w 21600"/>
              <a:gd name="T5" fmla="*/ 15083 h 21600"/>
              <a:gd name="T6" fmla="*/ 9515 w 21600"/>
              <a:gd name="T7" fmla="*/ 15083 h 21600"/>
              <a:gd name="T8" fmla="*/ 9515 w 21600"/>
              <a:gd name="T9" fmla="*/ 0 h 21600"/>
              <a:gd name="T10" fmla="*/ 9515 w 21600"/>
              <a:gd name="T11" fmla="*/ 0 h 21600"/>
              <a:gd name="T12" fmla="*/ 0 w 21600"/>
              <a:gd name="T13" fmla="*/ 0 h 21600"/>
              <a:gd name="T14" fmla="*/ 0 w 21600"/>
              <a:gd name="T15" fmla="*/ 0 h 21600"/>
              <a:gd name="T16" fmla="*/ 0 w 21600"/>
              <a:gd name="T17" fmla="*/ 15083 h 21600"/>
              <a:gd name="T18" fmla="*/ 3163 w 21600"/>
              <a:gd name="T19" fmla="*/ 3163 h 21600"/>
              <a:gd name="T20" fmla="*/ 18437 w 21600"/>
              <a:gd name="T21"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1600" h="21600">
                <a:moveTo>
                  <a:pt x="0" y="15083"/>
                </a:moveTo>
                <a:lnTo>
                  <a:pt x="0" y="15083"/>
                </a:lnTo>
                <a:lnTo>
                  <a:pt x="9515" y="15083"/>
                </a:lnTo>
                <a:lnTo>
                  <a:pt x="9515" y="0"/>
                </a:lnTo>
                <a:lnTo>
                  <a:pt x="0" y="0"/>
                </a:lnTo>
                <a:lnTo>
                  <a:pt x="0" y="15083"/>
                </a:ln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wondershare_105">
            <a:extLst>
              <a:ext uri="{FF2B5EF4-FFF2-40B4-BE49-F238E27FC236}">
                <a16:creationId xmlns:a16="http://schemas.microsoft.com/office/drawing/2014/main" id="{F079E48D-97C0-4DD0-8357-38FB9A5F9D44}"/>
              </a:ext>
            </a:extLst>
          </p:cNvPr>
          <p:cNvSpPr txBox="1">
            <a:spLocks noChangeArrowheads="1"/>
          </p:cNvSpPr>
          <p:nvPr/>
        </p:nvSpPr>
        <p:spPr bwMode="auto">
          <a:xfrm>
            <a:off x="5062538" y="12482513"/>
            <a:ext cx="65627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Figure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1.</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Proportion</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of</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different</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clam</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species</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surveyed</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on</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August</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2</a:t>
            </a:r>
            <a:r>
              <a:rPr kumimoji="0" lang="en-US" altLang="zh-CN" sz="7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nd</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2008</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in</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Birch</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Bay.</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38" name="polygon44" hidden="1">
            <a:extLst>
              <a:ext uri="{FF2B5EF4-FFF2-40B4-BE49-F238E27FC236}">
                <a16:creationId xmlns:a16="http://schemas.microsoft.com/office/drawing/2014/main" id="{9CF4F6EC-0F60-485D-ABBC-BB3644DA697B}"/>
              </a:ext>
            </a:extLst>
          </p:cNvPr>
          <p:cNvSpPr>
            <a:spLocks noSelect="1" noChangeArrowheads="1"/>
          </p:cNvSpPr>
          <p:nvPr/>
        </p:nvSpPr>
        <p:spPr bwMode="auto">
          <a:xfrm>
            <a:off x="4330700" y="3989388"/>
            <a:ext cx="1587500" cy="1587500"/>
          </a:xfrm>
          <a:custGeom>
            <a:avLst/>
            <a:gdLst>
              <a:gd name="T0" fmla="*/ 0 w 6492"/>
              <a:gd name="T1" fmla="*/ 24 h 48"/>
              <a:gd name="T2" fmla="*/ 0 w 6492"/>
              <a:gd name="T3" fmla="*/ 24 h 48"/>
              <a:gd name="T4" fmla="*/ 6492 w 6492"/>
              <a:gd name="T5" fmla="*/ 24 h 48"/>
            </a:gdLst>
            <a:ahLst/>
            <a:cxnLst>
              <a:cxn ang="0">
                <a:pos x="T0" y="T1"/>
              </a:cxn>
              <a:cxn ang="0">
                <a:pos x="T2" y="T3"/>
              </a:cxn>
              <a:cxn ang="0">
                <a:pos x="T4" y="T5"/>
              </a:cxn>
            </a:cxnLst>
            <a:rect l="0" t="0" r="r" b="b"/>
            <a:pathLst>
              <a:path w="6492" h="48">
                <a:moveTo>
                  <a:pt x="0" y="24"/>
                </a:moveTo>
                <a:lnTo>
                  <a:pt x="0" y="24"/>
                </a:lnTo>
                <a:lnTo>
                  <a:pt x="6492" y="24"/>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polygon45" hidden="1">
            <a:extLst>
              <a:ext uri="{FF2B5EF4-FFF2-40B4-BE49-F238E27FC236}">
                <a16:creationId xmlns:a16="http://schemas.microsoft.com/office/drawing/2014/main" id="{BE208AA5-9560-49AC-9847-73FB3DB585BE}"/>
              </a:ext>
            </a:extLst>
          </p:cNvPr>
          <p:cNvSpPr>
            <a:spLocks noSelect="1" noChangeArrowheads="1"/>
          </p:cNvSpPr>
          <p:nvPr/>
        </p:nvSpPr>
        <p:spPr bwMode="auto">
          <a:xfrm>
            <a:off x="4330700" y="5576888"/>
            <a:ext cx="1587500" cy="1587500"/>
          </a:xfrm>
          <a:custGeom>
            <a:avLst/>
            <a:gdLst>
              <a:gd name="T0" fmla="*/ 0 w 48"/>
              <a:gd name="T1" fmla="*/ 48 h 48"/>
              <a:gd name="T2" fmla="*/ 0 w 48"/>
              <a:gd name="T3" fmla="*/ 48 h 48"/>
              <a:gd name="T4" fmla="*/ 48 w 48"/>
              <a:gd name="T5" fmla="*/ 48 h 48"/>
              <a:gd name="T6" fmla="*/ 48 w 48"/>
              <a:gd name="T7" fmla="*/ 48 h 48"/>
              <a:gd name="T8" fmla="*/ 48 w 48"/>
              <a:gd name="T9" fmla="*/ 0 h 48"/>
              <a:gd name="T10" fmla="*/ 48 w 48"/>
              <a:gd name="T11" fmla="*/ 0 h 48"/>
              <a:gd name="T12" fmla="*/ 0 w 48"/>
              <a:gd name="T13" fmla="*/ 0 h 48"/>
              <a:gd name="T14" fmla="*/ 0 w 48"/>
              <a:gd name="T15" fmla="*/ 0 h 48"/>
              <a:gd name="T16" fmla="*/ 0 w 48"/>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0" y="48"/>
                </a:moveTo>
                <a:lnTo>
                  <a:pt x="0" y="48"/>
                </a:lnTo>
                <a:lnTo>
                  <a:pt x="48" y="48"/>
                </a:lnTo>
                <a:lnTo>
                  <a:pt x="48" y="0"/>
                </a:lnTo>
                <a:lnTo>
                  <a:pt x="0" y="0"/>
                </a:lnTo>
                <a:lnTo>
                  <a:pt x="0" y="48"/>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polygon46" hidden="1">
            <a:extLst>
              <a:ext uri="{FF2B5EF4-FFF2-40B4-BE49-F238E27FC236}">
                <a16:creationId xmlns:a16="http://schemas.microsoft.com/office/drawing/2014/main" id="{313B0F89-2E75-4CD8-8661-521C6AA9B23A}"/>
              </a:ext>
            </a:extLst>
          </p:cNvPr>
          <p:cNvSpPr>
            <a:spLocks noSelect="1" noChangeArrowheads="1"/>
          </p:cNvSpPr>
          <p:nvPr/>
        </p:nvSpPr>
        <p:spPr bwMode="auto">
          <a:xfrm>
            <a:off x="4330700" y="7164388"/>
            <a:ext cx="1587500" cy="1587500"/>
          </a:xfrm>
          <a:custGeom>
            <a:avLst/>
            <a:gdLst>
              <a:gd name="T0" fmla="*/ 0 w 5688"/>
              <a:gd name="T1" fmla="*/ 24 h 48"/>
              <a:gd name="T2" fmla="*/ 0 w 5688"/>
              <a:gd name="T3" fmla="*/ 24 h 48"/>
              <a:gd name="T4" fmla="*/ 5688 w 5688"/>
              <a:gd name="T5" fmla="*/ 24 h 48"/>
            </a:gdLst>
            <a:ahLst/>
            <a:cxnLst>
              <a:cxn ang="0">
                <a:pos x="T0" y="T1"/>
              </a:cxn>
              <a:cxn ang="0">
                <a:pos x="T2" y="T3"/>
              </a:cxn>
              <a:cxn ang="0">
                <a:pos x="T4" y="T5"/>
              </a:cxn>
            </a:cxnLst>
            <a:rect l="0" t="0" r="r" b="b"/>
            <a:pathLst>
              <a:path w="5688" h="48">
                <a:moveTo>
                  <a:pt x="0" y="24"/>
                </a:moveTo>
                <a:lnTo>
                  <a:pt x="0" y="24"/>
                </a:lnTo>
                <a:lnTo>
                  <a:pt x="5688" y="24"/>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polygon47" hidden="1">
            <a:extLst>
              <a:ext uri="{FF2B5EF4-FFF2-40B4-BE49-F238E27FC236}">
                <a16:creationId xmlns:a16="http://schemas.microsoft.com/office/drawing/2014/main" id="{E3567B60-43F8-4173-80F8-F1AEE6F17B93}"/>
              </a:ext>
            </a:extLst>
          </p:cNvPr>
          <p:cNvSpPr>
            <a:spLocks noSelect="1" noChangeArrowheads="1"/>
          </p:cNvSpPr>
          <p:nvPr/>
        </p:nvSpPr>
        <p:spPr bwMode="auto">
          <a:xfrm>
            <a:off x="4330700" y="8751888"/>
            <a:ext cx="1587500" cy="1587500"/>
          </a:xfrm>
          <a:custGeom>
            <a:avLst/>
            <a:gdLst>
              <a:gd name="T0" fmla="*/ 0 w 48"/>
              <a:gd name="T1" fmla="*/ 48 h 48"/>
              <a:gd name="T2" fmla="*/ 0 w 48"/>
              <a:gd name="T3" fmla="*/ 48 h 48"/>
              <a:gd name="T4" fmla="*/ 48 w 48"/>
              <a:gd name="T5" fmla="*/ 48 h 48"/>
              <a:gd name="T6" fmla="*/ 48 w 48"/>
              <a:gd name="T7" fmla="*/ 48 h 48"/>
              <a:gd name="T8" fmla="*/ 48 w 48"/>
              <a:gd name="T9" fmla="*/ 0 h 48"/>
              <a:gd name="T10" fmla="*/ 48 w 48"/>
              <a:gd name="T11" fmla="*/ 0 h 48"/>
              <a:gd name="T12" fmla="*/ 0 w 48"/>
              <a:gd name="T13" fmla="*/ 0 h 48"/>
              <a:gd name="T14" fmla="*/ 0 w 48"/>
              <a:gd name="T15" fmla="*/ 0 h 48"/>
              <a:gd name="T16" fmla="*/ 0 w 48"/>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0" y="48"/>
                </a:moveTo>
                <a:lnTo>
                  <a:pt x="0" y="48"/>
                </a:lnTo>
                <a:lnTo>
                  <a:pt x="48" y="48"/>
                </a:lnTo>
                <a:lnTo>
                  <a:pt x="48" y="0"/>
                </a:lnTo>
                <a:lnTo>
                  <a:pt x="0" y="0"/>
                </a:lnTo>
                <a:lnTo>
                  <a:pt x="0" y="48"/>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polygon48" hidden="1">
            <a:extLst>
              <a:ext uri="{FF2B5EF4-FFF2-40B4-BE49-F238E27FC236}">
                <a16:creationId xmlns:a16="http://schemas.microsoft.com/office/drawing/2014/main" id="{715CF2DC-14A1-49FA-9FE7-D645CA700025}"/>
              </a:ext>
            </a:extLst>
          </p:cNvPr>
          <p:cNvSpPr>
            <a:spLocks noSelect="1" noChangeArrowheads="1"/>
          </p:cNvSpPr>
          <p:nvPr/>
        </p:nvSpPr>
        <p:spPr bwMode="auto">
          <a:xfrm>
            <a:off x="4330700" y="10339388"/>
            <a:ext cx="1587500" cy="1587500"/>
          </a:xfrm>
          <a:custGeom>
            <a:avLst/>
            <a:gdLst>
              <a:gd name="T0" fmla="*/ 0 w 4884"/>
              <a:gd name="T1" fmla="*/ 24 h 48"/>
              <a:gd name="T2" fmla="*/ 0 w 4884"/>
              <a:gd name="T3" fmla="*/ 24 h 48"/>
              <a:gd name="T4" fmla="*/ 4884 w 4884"/>
              <a:gd name="T5" fmla="*/ 24 h 48"/>
            </a:gdLst>
            <a:ahLst/>
            <a:cxnLst>
              <a:cxn ang="0">
                <a:pos x="T0" y="T1"/>
              </a:cxn>
              <a:cxn ang="0">
                <a:pos x="T2" y="T3"/>
              </a:cxn>
              <a:cxn ang="0">
                <a:pos x="T4" y="T5"/>
              </a:cxn>
            </a:cxnLst>
            <a:rect l="0" t="0" r="r" b="b"/>
            <a:pathLst>
              <a:path w="4884" h="48">
                <a:moveTo>
                  <a:pt x="0" y="24"/>
                </a:moveTo>
                <a:lnTo>
                  <a:pt x="0" y="24"/>
                </a:lnTo>
                <a:lnTo>
                  <a:pt x="4884" y="24"/>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polygon49" hidden="1">
            <a:extLst>
              <a:ext uri="{FF2B5EF4-FFF2-40B4-BE49-F238E27FC236}">
                <a16:creationId xmlns:a16="http://schemas.microsoft.com/office/drawing/2014/main" id="{8E214737-259B-4819-B55F-204AC56F3E1C}"/>
              </a:ext>
            </a:extLst>
          </p:cNvPr>
          <p:cNvSpPr>
            <a:spLocks noSelect="1" noChangeArrowheads="1"/>
          </p:cNvSpPr>
          <p:nvPr/>
        </p:nvSpPr>
        <p:spPr bwMode="auto">
          <a:xfrm>
            <a:off x="4330700" y="11926888"/>
            <a:ext cx="1587500" cy="1587500"/>
          </a:xfrm>
          <a:custGeom>
            <a:avLst/>
            <a:gdLst>
              <a:gd name="T0" fmla="*/ 0 w 48"/>
              <a:gd name="T1" fmla="*/ 48 h 48"/>
              <a:gd name="T2" fmla="*/ 0 w 48"/>
              <a:gd name="T3" fmla="*/ 48 h 48"/>
              <a:gd name="T4" fmla="*/ 48 w 48"/>
              <a:gd name="T5" fmla="*/ 48 h 48"/>
              <a:gd name="T6" fmla="*/ 48 w 48"/>
              <a:gd name="T7" fmla="*/ 48 h 48"/>
              <a:gd name="T8" fmla="*/ 48 w 48"/>
              <a:gd name="T9" fmla="*/ 0 h 48"/>
              <a:gd name="T10" fmla="*/ 48 w 48"/>
              <a:gd name="T11" fmla="*/ 0 h 48"/>
              <a:gd name="T12" fmla="*/ 0 w 48"/>
              <a:gd name="T13" fmla="*/ 0 h 48"/>
              <a:gd name="T14" fmla="*/ 0 w 48"/>
              <a:gd name="T15" fmla="*/ 0 h 48"/>
              <a:gd name="T16" fmla="*/ 0 w 48"/>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0" y="48"/>
                </a:moveTo>
                <a:lnTo>
                  <a:pt x="0" y="48"/>
                </a:lnTo>
                <a:lnTo>
                  <a:pt x="48" y="48"/>
                </a:lnTo>
                <a:lnTo>
                  <a:pt x="48" y="0"/>
                </a:lnTo>
                <a:lnTo>
                  <a:pt x="0" y="0"/>
                </a:lnTo>
                <a:lnTo>
                  <a:pt x="0" y="48"/>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polygon50" hidden="1">
            <a:extLst>
              <a:ext uri="{FF2B5EF4-FFF2-40B4-BE49-F238E27FC236}">
                <a16:creationId xmlns:a16="http://schemas.microsoft.com/office/drawing/2014/main" id="{58AEE5CD-BA3E-4C2E-B29A-06CB38D8F243}"/>
              </a:ext>
            </a:extLst>
          </p:cNvPr>
          <p:cNvSpPr>
            <a:spLocks noSelect="1" noChangeArrowheads="1"/>
          </p:cNvSpPr>
          <p:nvPr/>
        </p:nvSpPr>
        <p:spPr bwMode="auto">
          <a:xfrm>
            <a:off x="4330700" y="13514388"/>
            <a:ext cx="1587500" cy="1587500"/>
          </a:xfrm>
          <a:custGeom>
            <a:avLst/>
            <a:gdLst>
              <a:gd name="T0" fmla="*/ 0 w 7319"/>
              <a:gd name="T1" fmla="*/ 24 h 48"/>
              <a:gd name="T2" fmla="*/ 0 w 7319"/>
              <a:gd name="T3" fmla="*/ 24 h 48"/>
              <a:gd name="T4" fmla="*/ 7319 w 7319"/>
              <a:gd name="T5" fmla="*/ 24 h 48"/>
            </a:gdLst>
            <a:ahLst/>
            <a:cxnLst>
              <a:cxn ang="0">
                <a:pos x="T0" y="T1"/>
              </a:cxn>
              <a:cxn ang="0">
                <a:pos x="T2" y="T3"/>
              </a:cxn>
              <a:cxn ang="0">
                <a:pos x="T4" y="T5"/>
              </a:cxn>
            </a:cxnLst>
            <a:rect l="0" t="0" r="r" b="b"/>
            <a:pathLst>
              <a:path w="7319" h="48">
                <a:moveTo>
                  <a:pt x="0" y="24"/>
                </a:moveTo>
                <a:lnTo>
                  <a:pt x="0" y="24"/>
                </a:lnTo>
                <a:lnTo>
                  <a:pt x="7319" y="24"/>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polygon51" hidden="1">
            <a:extLst>
              <a:ext uri="{FF2B5EF4-FFF2-40B4-BE49-F238E27FC236}">
                <a16:creationId xmlns:a16="http://schemas.microsoft.com/office/drawing/2014/main" id="{0468AF35-449B-43E9-9E52-B20156489768}"/>
              </a:ext>
            </a:extLst>
          </p:cNvPr>
          <p:cNvSpPr>
            <a:spLocks noSelect="1" noChangeArrowheads="1"/>
          </p:cNvSpPr>
          <p:nvPr/>
        </p:nvSpPr>
        <p:spPr bwMode="auto">
          <a:xfrm>
            <a:off x="4330700" y="15101888"/>
            <a:ext cx="1587500" cy="1587500"/>
          </a:xfrm>
          <a:custGeom>
            <a:avLst/>
            <a:gdLst>
              <a:gd name="T0" fmla="*/ 0 w 48"/>
              <a:gd name="T1" fmla="*/ 48 h 48"/>
              <a:gd name="T2" fmla="*/ 0 w 48"/>
              <a:gd name="T3" fmla="*/ 48 h 48"/>
              <a:gd name="T4" fmla="*/ 48 w 48"/>
              <a:gd name="T5" fmla="*/ 48 h 48"/>
              <a:gd name="T6" fmla="*/ 48 w 48"/>
              <a:gd name="T7" fmla="*/ 48 h 48"/>
              <a:gd name="T8" fmla="*/ 48 w 48"/>
              <a:gd name="T9" fmla="*/ 0 h 48"/>
              <a:gd name="T10" fmla="*/ 48 w 48"/>
              <a:gd name="T11" fmla="*/ 0 h 48"/>
              <a:gd name="T12" fmla="*/ 0 w 48"/>
              <a:gd name="T13" fmla="*/ 0 h 48"/>
              <a:gd name="T14" fmla="*/ 0 w 48"/>
              <a:gd name="T15" fmla="*/ 0 h 48"/>
              <a:gd name="T16" fmla="*/ 0 w 48"/>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0" y="48"/>
                </a:moveTo>
                <a:lnTo>
                  <a:pt x="0" y="48"/>
                </a:lnTo>
                <a:lnTo>
                  <a:pt x="48" y="48"/>
                </a:lnTo>
                <a:lnTo>
                  <a:pt x="48" y="0"/>
                </a:lnTo>
                <a:lnTo>
                  <a:pt x="0" y="0"/>
                </a:lnTo>
                <a:lnTo>
                  <a:pt x="0" y="48"/>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polygon52" hidden="1">
            <a:extLst>
              <a:ext uri="{FF2B5EF4-FFF2-40B4-BE49-F238E27FC236}">
                <a16:creationId xmlns:a16="http://schemas.microsoft.com/office/drawing/2014/main" id="{BBF2B6DE-EA31-46A3-A583-E76C5F20EE87}"/>
              </a:ext>
            </a:extLst>
          </p:cNvPr>
          <p:cNvSpPr>
            <a:spLocks noSelect="1" noChangeArrowheads="1"/>
          </p:cNvSpPr>
          <p:nvPr/>
        </p:nvSpPr>
        <p:spPr bwMode="auto">
          <a:xfrm>
            <a:off x="4330700" y="16689388"/>
            <a:ext cx="1587500" cy="1587500"/>
          </a:xfrm>
          <a:custGeom>
            <a:avLst/>
            <a:gdLst>
              <a:gd name="T0" fmla="*/ 0 w 6120"/>
              <a:gd name="T1" fmla="*/ 24 h 48"/>
              <a:gd name="T2" fmla="*/ 0 w 6120"/>
              <a:gd name="T3" fmla="*/ 24 h 48"/>
              <a:gd name="T4" fmla="*/ 6120 w 6120"/>
              <a:gd name="T5" fmla="*/ 24 h 48"/>
            </a:gdLst>
            <a:ahLst/>
            <a:cxnLst>
              <a:cxn ang="0">
                <a:pos x="T0" y="T1"/>
              </a:cxn>
              <a:cxn ang="0">
                <a:pos x="T2" y="T3"/>
              </a:cxn>
              <a:cxn ang="0">
                <a:pos x="T4" y="T5"/>
              </a:cxn>
            </a:cxnLst>
            <a:rect l="0" t="0" r="r" b="b"/>
            <a:pathLst>
              <a:path w="6120" h="48">
                <a:moveTo>
                  <a:pt x="0" y="24"/>
                </a:moveTo>
                <a:lnTo>
                  <a:pt x="0" y="24"/>
                </a:lnTo>
                <a:lnTo>
                  <a:pt x="6120" y="24"/>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polygon53" hidden="1">
            <a:extLst>
              <a:ext uri="{FF2B5EF4-FFF2-40B4-BE49-F238E27FC236}">
                <a16:creationId xmlns:a16="http://schemas.microsoft.com/office/drawing/2014/main" id="{E7F2F20B-3B53-4BF2-97CE-ACFB8917BE21}"/>
              </a:ext>
            </a:extLst>
          </p:cNvPr>
          <p:cNvSpPr>
            <a:spLocks noSelect="1" noChangeArrowheads="1"/>
          </p:cNvSpPr>
          <p:nvPr/>
        </p:nvSpPr>
        <p:spPr bwMode="auto">
          <a:xfrm>
            <a:off x="4330700" y="18276888"/>
            <a:ext cx="1587500" cy="1587500"/>
          </a:xfrm>
          <a:custGeom>
            <a:avLst/>
            <a:gdLst>
              <a:gd name="T0" fmla="*/ 0 w 48"/>
              <a:gd name="T1" fmla="*/ 48 h 48"/>
              <a:gd name="T2" fmla="*/ 0 w 48"/>
              <a:gd name="T3" fmla="*/ 48 h 48"/>
              <a:gd name="T4" fmla="*/ 48 w 48"/>
              <a:gd name="T5" fmla="*/ 48 h 48"/>
              <a:gd name="T6" fmla="*/ 48 w 48"/>
              <a:gd name="T7" fmla="*/ 48 h 48"/>
              <a:gd name="T8" fmla="*/ 48 w 48"/>
              <a:gd name="T9" fmla="*/ 0 h 48"/>
              <a:gd name="T10" fmla="*/ 48 w 48"/>
              <a:gd name="T11" fmla="*/ 0 h 48"/>
              <a:gd name="T12" fmla="*/ 0 w 48"/>
              <a:gd name="T13" fmla="*/ 0 h 48"/>
              <a:gd name="T14" fmla="*/ 0 w 48"/>
              <a:gd name="T15" fmla="*/ 0 h 48"/>
              <a:gd name="T16" fmla="*/ 0 w 48"/>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0" y="48"/>
                </a:moveTo>
                <a:lnTo>
                  <a:pt x="0" y="48"/>
                </a:lnTo>
                <a:lnTo>
                  <a:pt x="48" y="48"/>
                </a:lnTo>
                <a:lnTo>
                  <a:pt x="48" y="0"/>
                </a:lnTo>
                <a:lnTo>
                  <a:pt x="0" y="0"/>
                </a:lnTo>
                <a:lnTo>
                  <a:pt x="0" y="48"/>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polygon54" hidden="1">
            <a:extLst>
              <a:ext uri="{FF2B5EF4-FFF2-40B4-BE49-F238E27FC236}">
                <a16:creationId xmlns:a16="http://schemas.microsoft.com/office/drawing/2014/main" id="{5903A2E4-21DE-4369-80BB-1CAE3BDC68DE}"/>
              </a:ext>
            </a:extLst>
          </p:cNvPr>
          <p:cNvSpPr>
            <a:spLocks noSelect="1" noChangeArrowheads="1"/>
          </p:cNvSpPr>
          <p:nvPr/>
        </p:nvSpPr>
        <p:spPr bwMode="auto">
          <a:xfrm>
            <a:off x="4330700" y="19864388"/>
            <a:ext cx="1587500" cy="1587500"/>
          </a:xfrm>
          <a:custGeom>
            <a:avLst/>
            <a:gdLst>
              <a:gd name="T0" fmla="*/ 0 w 4884"/>
              <a:gd name="T1" fmla="*/ 24 h 48"/>
              <a:gd name="T2" fmla="*/ 0 w 4884"/>
              <a:gd name="T3" fmla="*/ 24 h 48"/>
              <a:gd name="T4" fmla="*/ 4884 w 4884"/>
              <a:gd name="T5" fmla="*/ 24 h 48"/>
            </a:gdLst>
            <a:ahLst/>
            <a:cxnLst>
              <a:cxn ang="0">
                <a:pos x="T0" y="T1"/>
              </a:cxn>
              <a:cxn ang="0">
                <a:pos x="T2" y="T3"/>
              </a:cxn>
              <a:cxn ang="0">
                <a:pos x="T4" y="T5"/>
              </a:cxn>
            </a:cxnLst>
            <a:rect l="0" t="0" r="r" b="b"/>
            <a:pathLst>
              <a:path w="4884" h="48">
                <a:moveTo>
                  <a:pt x="0" y="24"/>
                </a:moveTo>
                <a:lnTo>
                  <a:pt x="0" y="24"/>
                </a:lnTo>
                <a:lnTo>
                  <a:pt x="4884" y="24"/>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polygon55" hidden="1">
            <a:extLst>
              <a:ext uri="{FF2B5EF4-FFF2-40B4-BE49-F238E27FC236}">
                <a16:creationId xmlns:a16="http://schemas.microsoft.com/office/drawing/2014/main" id="{91AA93B5-AB5F-41F9-9E96-9251A31FA4D0}"/>
              </a:ext>
            </a:extLst>
          </p:cNvPr>
          <p:cNvSpPr>
            <a:spLocks noSelect="1" noChangeArrowheads="1"/>
          </p:cNvSpPr>
          <p:nvPr/>
        </p:nvSpPr>
        <p:spPr bwMode="auto">
          <a:xfrm>
            <a:off x="4330700" y="21451888"/>
            <a:ext cx="1587500" cy="1587500"/>
          </a:xfrm>
          <a:custGeom>
            <a:avLst/>
            <a:gdLst>
              <a:gd name="T0" fmla="*/ 0 w 48"/>
              <a:gd name="T1" fmla="*/ 48 h 48"/>
              <a:gd name="T2" fmla="*/ 0 w 48"/>
              <a:gd name="T3" fmla="*/ 48 h 48"/>
              <a:gd name="T4" fmla="*/ 48 w 48"/>
              <a:gd name="T5" fmla="*/ 48 h 48"/>
              <a:gd name="T6" fmla="*/ 48 w 48"/>
              <a:gd name="T7" fmla="*/ 48 h 48"/>
              <a:gd name="T8" fmla="*/ 48 w 48"/>
              <a:gd name="T9" fmla="*/ 0 h 48"/>
              <a:gd name="T10" fmla="*/ 48 w 48"/>
              <a:gd name="T11" fmla="*/ 0 h 48"/>
              <a:gd name="T12" fmla="*/ 0 w 48"/>
              <a:gd name="T13" fmla="*/ 0 h 48"/>
              <a:gd name="T14" fmla="*/ 0 w 48"/>
              <a:gd name="T15" fmla="*/ 0 h 48"/>
              <a:gd name="T16" fmla="*/ 0 w 48"/>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0" y="48"/>
                </a:moveTo>
                <a:lnTo>
                  <a:pt x="0" y="48"/>
                </a:lnTo>
                <a:lnTo>
                  <a:pt x="48" y="48"/>
                </a:lnTo>
                <a:lnTo>
                  <a:pt x="48" y="0"/>
                </a:lnTo>
                <a:lnTo>
                  <a:pt x="0" y="0"/>
                </a:lnTo>
                <a:lnTo>
                  <a:pt x="0" y="48"/>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polygon56" hidden="1">
            <a:extLst>
              <a:ext uri="{FF2B5EF4-FFF2-40B4-BE49-F238E27FC236}">
                <a16:creationId xmlns:a16="http://schemas.microsoft.com/office/drawing/2014/main" id="{210206C9-34A1-4043-A029-566F8DB72292}"/>
              </a:ext>
            </a:extLst>
          </p:cNvPr>
          <p:cNvSpPr>
            <a:spLocks noSelect="1" noChangeArrowheads="1"/>
          </p:cNvSpPr>
          <p:nvPr/>
        </p:nvSpPr>
        <p:spPr bwMode="auto">
          <a:xfrm>
            <a:off x="4330700" y="23039388"/>
            <a:ext cx="1587500" cy="1587500"/>
          </a:xfrm>
          <a:custGeom>
            <a:avLst/>
            <a:gdLst>
              <a:gd name="T0" fmla="*/ 0 w 4716"/>
              <a:gd name="T1" fmla="*/ 24 h 48"/>
              <a:gd name="T2" fmla="*/ 0 w 4716"/>
              <a:gd name="T3" fmla="*/ 24 h 48"/>
              <a:gd name="T4" fmla="*/ 4716 w 4716"/>
              <a:gd name="T5" fmla="*/ 24 h 48"/>
            </a:gdLst>
            <a:ahLst/>
            <a:cxnLst>
              <a:cxn ang="0">
                <a:pos x="T0" y="T1"/>
              </a:cxn>
              <a:cxn ang="0">
                <a:pos x="T2" y="T3"/>
              </a:cxn>
              <a:cxn ang="0">
                <a:pos x="T4" y="T5"/>
              </a:cxn>
            </a:cxnLst>
            <a:rect l="0" t="0" r="r" b="b"/>
            <a:pathLst>
              <a:path w="4716" h="48">
                <a:moveTo>
                  <a:pt x="0" y="24"/>
                </a:moveTo>
                <a:lnTo>
                  <a:pt x="0" y="24"/>
                </a:lnTo>
                <a:lnTo>
                  <a:pt x="4716" y="24"/>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polygon57" hidden="1">
            <a:extLst>
              <a:ext uri="{FF2B5EF4-FFF2-40B4-BE49-F238E27FC236}">
                <a16:creationId xmlns:a16="http://schemas.microsoft.com/office/drawing/2014/main" id="{03CE092B-46E6-41B0-BE86-374D8A5D1F2C}"/>
              </a:ext>
            </a:extLst>
          </p:cNvPr>
          <p:cNvSpPr>
            <a:spLocks noSelect="1" noChangeArrowheads="1"/>
          </p:cNvSpPr>
          <p:nvPr/>
        </p:nvSpPr>
        <p:spPr bwMode="auto">
          <a:xfrm>
            <a:off x="4330700" y="24626888"/>
            <a:ext cx="1587500" cy="1587500"/>
          </a:xfrm>
          <a:custGeom>
            <a:avLst/>
            <a:gdLst>
              <a:gd name="T0" fmla="*/ 0 w 48"/>
              <a:gd name="T1" fmla="*/ 48 h 48"/>
              <a:gd name="T2" fmla="*/ 0 w 48"/>
              <a:gd name="T3" fmla="*/ 48 h 48"/>
              <a:gd name="T4" fmla="*/ 48 w 48"/>
              <a:gd name="T5" fmla="*/ 48 h 48"/>
              <a:gd name="T6" fmla="*/ 48 w 48"/>
              <a:gd name="T7" fmla="*/ 48 h 48"/>
              <a:gd name="T8" fmla="*/ 48 w 48"/>
              <a:gd name="T9" fmla="*/ 0 h 48"/>
              <a:gd name="T10" fmla="*/ 48 w 48"/>
              <a:gd name="T11" fmla="*/ 0 h 48"/>
              <a:gd name="T12" fmla="*/ 0 w 48"/>
              <a:gd name="T13" fmla="*/ 0 h 48"/>
              <a:gd name="T14" fmla="*/ 0 w 48"/>
              <a:gd name="T15" fmla="*/ 0 h 48"/>
              <a:gd name="T16" fmla="*/ 0 w 48"/>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0" y="48"/>
                </a:moveTo>
                <a:lnTo>
                  <a:pt x="0" y="48"/>
                </a:lnTo>
                <a:lnTo>
                  <a:pt x="48" y="48"/>
                </a:lnTo>
                <a:lnTo>
                  <a:pt x="48" y="0"/>
                </a:lnTo>
                <a:lnTo>
                  <a:pt x="0" y="0"/>
                </a:lnTo>
                <a:lnTo>
                  <a:pt x="0" y="48"/>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polygon58" hidden="1">
            <a:extLst>
              <a:ext uri="{FF2B5EF4-FFF2-40B4-BE49-F238E27FC236}">
                <a16:creationId xmlns:a16="http://schemas.microsoft.com/office/drawing/2014/main" id="{F8608F8A-9EFE-4C29-B241-A1E42C2B1B69}"/>
              </a:ext>
            </a:extLst>
          </p:cNvPr>
          <p:cNvSpPr>
            <a:spLocks noSelect="1" noChangeArrowheads="1"/>
          </p:cNvSpPr>
          <p:nvPr/>
        </p:nvSpPr>
        <p:spPr bwMode="auto">
          <a:xfrm>
            <a:off x="4330700" y="26214388"/>
            <a:ext cx="1587500" cy="1587500"/>
          </a:xfrm>
          <a:custGeom>
            <a:avLst/>
            <a:gdLst>
              <a:gd name="T0" fmla="*/ 0 w 6528"/>
              <a:gd name="T1" fmla="*/ 24 h 48"/>
              <a:gd name="T2" fmla="*/ 0 w 6528"/>
              <a:gd name="T3" fmla="*/ 24 h 48"/>
              <a:gd name="T4" fmla="*/ 6528 w 6528"/>
              <a:gd name="T5" fmla="*/ 24 h 48"/>
            </a:gdLst>
            <a:ahLst/>
            <a:cxnLst>
              <a:cxn ang="0">
                <a:pos x="T0" y="T1"/>
              </a:cxn>
              <a:cxn ang="0">
                <a:pos x="T2" y="T3"/>
              </a:cxn>
              <a:cxn ang="0">
                <a:pos x="T4" y="T5"/>
              </a:cxn>
            </a:cxnLst>
            <a:rect l="0" t="0" r="r" b="b"/>
            <a:pathLst>
              <a:path w="6528" h="48">
                <a:moveTo>
                  <a:pt x="0" y="24"/>
                </a:moveTo>
                <a:lnTo>
                  <a:pt x="0" y="24"/>
                </a:lnTo>
                <a:lnTo>
                  <a:pt x="6528" y="24"/>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polygon59" hidden="1">
            <a:extLst>
              <a:ext uri="{FF2B5EF4-FFF2-40B4-BE49-F238E27FC236}">
                <a16:creationId xmlns:a16="http://schemas.microsoft.com/office/drawing/2014/main" id="{9D34B628-0EAA-4816-823F-292BA13CD363}"/>
              </a:ext>
            </a:extLst>
          </p:cNvPr>
          <p:cNvSpPr>
            <a:spLocks noSelect="1" noChangeArrowheads="1"/>
          </p:cNvSpPr>
          <p:nvPr/>
        </p:nvSpPr>
        <p:spPr bwMode="auto">
          <a:xfrm>
            <a:off x="4330700" y="27801888"/>
            <a:ext cx="1587500" cy="1587500"/>
          </a:xfrm>
          <a:custGeom>
            <a:avLst/>
            <a:gdLst>
              <a:gd name="T0" fmla="*/ 0 w 48"/>
              <a:gd name="T1" fmla="*/ 48 h 48"/>
              <a:gd name="T2" fmla="*/ 0 w 48"/>
              <a:gd name="T3" fmla="*/ 48 h 48"/>
              <a:gd name="T4" fmla="*/ 48 w 48"/>
              <a:gd name="T5" fmla="*/ 48 h 48"/>
              <a:gd name="T6" fmla="*/ 48 w 48"/>
              <a:gd name="T7" fmla="*/ 48 h 48"/>
              <a:gd name="T8" fmla="*/ 48 w 48"/>
              <a:gd name="T9" fmla="*/ 0 h 48"/>
              <a:gd name="T10" fmla="*/ 48 w 48"/>
              <a:gd name="T11" fmla="*/ 0 h 48"/>
              <a:gd name="T12" fmla="*/ 0 w 48"/>
              <a:gd name="T13" fmla="*/ 0 h 48"/>
              <a:gd name="T14" fmla="*/ 0 w 48"/>
              <a:gd name="T15" fmla="*/ 0 h 48"/>
              <a:gd name="T16" fmla="*/ 0 w 48"/>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0" y="48"/>
                </a:moveTo>
                <a:lnTo>
                  <a:pt x="0" y="48"/>
                </a:lnTo>
                <a:lnTo>
                  <a:pt x="48" y="48"/>
                </a:lnTo>
                <a:lnTo>
                  <a:pt x="48" y="0"/>
                </a:lnTo>
                <a:lnTo>
                  <a:pt x="0" y="0"/>
                </a:lnTo>
                <a:lnTo>
                  <a:pt x="0" y="48"/>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polygon60" hidden="1">
            <a:extLst>
              <a:ext uri="{FF2B5EF4-FFF2-40B4-BE49-F238E27FC236}">
                <a16:creationId xmlns:a16="http://schemas.microsoft.com/office/drawing/2014/main" id="{2E0A0166-0392-40CD-94E1-1C39F5CBD7F7}"/>
              </a:ext>
            </a:extLst>
          </p:cNvPr>
          <p:cNvSpPr>
            <a:spLocks noSelect="1" noChangeArrowheads="1"/>
          </p:cNvSpPr>
          <p:nvPr/>
        </p:nvSpPr>
        <p:spPr bwMode="auto">
          <a:xfrm>
            <a:off x="4330700" y="29389388"/>
            <a:ext cx="1587500" cy="1587500"/>
          </a:xfrm>
          <a:custGeom>
            <a:avLst/>
            <a:gdLst>
              <a:gd name="T0" fmla="*/ 0 w 4368"/>
              <a:gd name="T1" fmla="*/ 24 h 48"/>
              <a:gd name="T2" fmla="*/ 0 w 4368"/>
              <a:gd name="T3" fmla="*/ 24 h 48"/>
              <a:gd name="T4" fmla="*/ 4368 w 4368"/>
              <a:gd name="T5" fmla="*/ 24 h 48"/>
            </a:gdLst>
            <a:ahLst/>
            <a:cxnLst>
              <a:cxn ang="0">
                <a:pos x="T0" y="T1"/>
              </a:cxn>
              <a:cxn ang="0">
                <a:pos x="T2" y="T3"/>
              </a:cxn>
              <a:cxn ang="0">
                <a:pos x="T4" y="T5"/>
              </a:cxn>
            </a:cxnLst>
            <a:rect l="0" t="0" r="r" b="b"/>
            <a:pathLst>
              <a:path w="4368" h="48">
                <a:moveTo>
                  <a:pt x="0" y="24"/>
                </a:moveTo>
                <a:lnTo>
                  <a:pt x="0" y="24"/>
                </a:lnTo>
                <a:lnTo>
                  <a:pt x="4368" y="24"/>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polygon73" hidden="1">
            <a:extLst>
              <a:ext uri="{FF2B5EF4-FFF2-40B4-BE49-F238E27FC236}">
                <a16:creationId xmlns:a16="http://schemas.microsoft.com/office/drawing/2014/main" id="{35C70A7D-5ED3-4065-B18C-987FA3A14EF8}"/>
              </a:ext>
            </a:extLst>
          </p:cNvPr>
          <p:cNvSpPr>
            <a:spLocks noSelect="1" noChangeArrowheads="1"/>
          </p:cNvSpPr>
          <p:nvPr/>
        </p:nvSpPr>
        <p:spPr bwMode="auto">
          <a:xfrm>
            <a:off x="4330700" y="30976888"/>
            <a:ext cx="1587500" cy="1587500"/>
          </a:xfrm>
          <a:custGeom>
            <a:avLst/>
            <a:gdLst>
              <a:gd name="T0" fmla="*/ 0 w 6564"/>
              <a:gd name="T1" fmla="*/ 36 h 72"/>
              <a:gd name="T2" fmla="*/ 0 w 6564"/>
              <a:gd name="T3" fmla="*/ 36 h 72"/>
              <a:gd name="T4" fmla="*/ 6564 w 6564"/>
              <a:gd name="T5" fmla="*/ 36 h 72"/>
            </a:gdLst>
            <a:ahLst/>
            <a:cxnLst>
              <a:cxn ang="0">
                <a:pos x="T0" y="T1"/>
              </a:cxn>
              <a:cxn ang="0">
                <a:pos x="T2" y="T3"/>
              </a:cxn>
              <a:cxn ang="0">
                <a:pos x="T4" y="T5"/>
              </a:cxn>
            </a:cxnLst>
            <a:rect l="0" t="0" r="r" b="b"/>
            <a:pathLst>
              <a:path w="6564" h="72">
                <a:moveTo>
                  <a:pt x="0" y="36"/>
                </a:moveTo>
                <a:lnTo>
                  <a:pt x="0" y="36"/>
                </a:lnTo>
                <a:lnTo>
                  <a:pt x="6564" y="36"/>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polygon74" hidden="1">
            <a:extLst>
              <a:ext uri="{FF2B5EF4-FFF2-40B4-BE49-F238E27FC236}">
                <a16:creationId xmlns:a16="http://schemas.microsoft.com/office/drawing/2014/main" id="{0E91A117-1BA4-4ADD-8FCE-23168902320C}"/>
              </a:ext>
            </a:extLst>
          </p:cNvPr>
          <p:cNvSpPr>
            <a:spLocks noSelect="1" noChangeArrowheads="1"/>
          </p:cNvSpPr>
          <p:nvPr/>
        </p:nvSpPr>
        <p:spPr bwMode="auto">
          <a:xfrm>
            <a:off x="4330700" y="32564388"/>
            <a:ext cx="1587500" cy="1587500"/>
          </a:xfrm>
          <a:custGeom>
            <a:avLst/>
            <a:gdLst>
              <a:gd name="T0" fmla="*/ 0 w 72"/>
              <a:gd name="T1" fmla="*/ 72 h 72"/>
              <a:gd name="T2" fmla="*/ 0 w 72"/>
              <a:gd name="T3" fmla="*/ 72 h 72"/>
              <a:gd name="T4" fmla="*/ 72 w 72"/>
              <a:gd name="T5" fmla="*/ 72 h 72"/>
              <a:gd name="T6" fmla="*/ 72 w 72"/>
              <a:gd name="T7" fmla="*/ 72 h 72"/>
              <a:gd name="T8" fmla="*/ 72 w 72"/>
              <a:gd name="T9" fmla="*/ 0 h 72"/>
              <a:gd name="T10" fmla="*/ 72 w 72"/>
              <a:gd name="T11" fmla="*/ 0 h 72"/>
              <a:gd name="T12" fmla="*/ 0 w 72"/>
              <a:gd name="T13" fmla="*/ 0 h 72"/>
              <a:gd name="T14" fmla="*/ 0 w 72"/>
              <a:gd name="T15" fmla="*/ 0 h 72"/>
              <a:gd name="T16" fmla="*/ 0 w 72"/>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2">
                <a:moveTo>
                  <a:pt x="0" y="72"/>
                </a:moveTo>
                <a:lnTo>
                  <a:pt x="0" y="72"/>
                </a:lnTo>
                <a:lnTo>
                  <a:pt x="72" y="72"/>
                </a:lnTo>
                <a:lnTo>
                  <a:pt x="72" y="0"/>
                </a:lnTo>
                <a:lnTo>
                  <a:pt x="0" y="0"/>
                </a:lnTo>
                <a:lnTo>
                  <a:pt x="0" y="72"/>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polygon75" hidden="1">
            <a:extLst>
              <a:ext uri="{FF2B5EF4-FFF2-40B4-BE49-F238E27FC236}">
                <a16:creationId xmlns:a16="http://schemas.microsoft.com/office/drawing/2014/main" id="{5E093785-2354-4C13-817F-3FFEED4B9663}"/>
              </a:ext>
            </a:extLst>
          </p:cNvPr>
          <p:cNvSpPr>
            <a:spLocks noSelect="1" noChangeArrowheads="1"/>
          </p:cNvSpPr>
          <p:nvPr/>
        </p:nvSpPr>
        <p:spPr bwMode="auto">
          <a:xfrm>
            <a:off x="4330700" y="34151888"/>
            <a:ext cx="1587500" cy="1587500"/>
          </a:xfrm>
          <a:custGeom>
            <a:avLst/>
            <a:gdLst>
              <a:gd name="T0" fmla="*/ 0 w 5735"/>
              <a:gd name="T1" fmla="*/ 36 h 72"/>
              <a:gd name="T2" fmla="*/ 0 w 5735"/>
              <a:gd name="T3" fmla="*/ 36 h 72"/>
              <a:gd name="T4" fmla="*/ 5735 w 5735"/>
              <a:gd name="T5" fmla="*/ 36 h 72"/>
            </a:gdLst>
            <a:ahLst/>
            <a:cxnLst>
              <a:cxn ang="0">
                <a:pos x="T0" y="T1"/>
              </a:cxn>
              <a:cxn ang="0">
                <a:pos x="T2" y="T3"/>
              </a:cxn>
              <a:cxn ang="0">
                <a:pos x="T4" y="T5"/>
              </a:cxn>
            </a:cxnLst>
            <a:rect l="0" t="0" r="r" b="b"/>
            <a:pathLst>
              <a:path w="5735" h="72">
                <a:moveTo>
                  <a:pt x="0" y="36"/>
                </a:moveTo>
                <a:lnTo>
                  <a:pt x="0" y="36"/>
                </a:lnTo>
                <a:lnTo>
                  <a:pt x="5735" y="36"/>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polygon76" hidden="1">
            <a:extLst>
              <a:ext uri="{FF2B5EF4-FFF2-40B4-BE49-F238E27FC236}">
                <a16:creationId xmlns:a16="http://schemas.microsoft.com/office/drawing/2014/main" id="{ADA7AC22-4F2B-4E1D-90E4-8EC14DBA1D76}"/>
              </a:ext>
            </a:extLst>
          </p:cNvPr>
          <p:cNvSpPr>
            <a:spLocks noSelect="1" noChangeArrowheads="1"/>
          </p:cNvSpPr>
          <p:nvPr/>
        </p:nvSpPr>
        <p:spPr bwMode="auto">
          <a:xfrm>
            <a:off x="4330700" y="35739388"/>
            <a:ext cx="1587500" cy="1587500"/>
          </a:xfrm>
          <a:custGeom>
            <a:avLst/>
            <a:gdLst>
              <a:gd name="T0" fmla="*/ 0 w 72"/>
              <a:gd name="T1" fmla="*/ 72 h 72"/>
              <a:gd name="T2" fmla="*/ 0 w 72"/>
              <a:gd name="T3" fmla="*/ 72 h 72"/>
              <a:gd name="T4" fmla="*/ 72 w 72"/>
              <a:gd name="T5" fmla="*/ 72 h 72"/>
              <a:gd name="T6" fmla="*/ 72 w 72"/>
              <a:gd name="T7" fmla="*/ 72 h 72"/>
              <a:gd name="T8" fmla="*/ 72 w 72"/>
              <a:gd name="T9" fmla="*/ 0 h 72"/>
              <a:gd name="T10" fmla="*/ 72 w 72"/>
              <a:gd name="T11" fmla="*/ 0 h 72"/>
              <a:gd name="T12" fmla="*/ 0 w 72"/>
              <a:gd name="T13" fmla="*/ 0 h 72"/>
              <a:gd name="T14" fmla="*/ 0 w 72"/>
              <a:gd name="T15" fmla="*/ 0 h 72"/>
              <a:gd name="T16" fmla="*/ 0 w 72"/>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2">
                <a:moveTo>
                  <a:pt x="0" y="72"/>
                </a:moveTo>
                <a:lnTo>
                  <a:pt x="0" y="72"/>
                </a:lnTo>
                <a:lnTo>
                  <a:pt x="72" y="72"/>
                </a:lnTo>
                <a:lnTo>
                  <a:pt x="72" y="0"/>
                </a:lnTo>
                <a:lnTo>
                  <a:pt x="0" y="0"/>
                </a:lnTo>
                <a:lnTo>
                  <a:pt x="0" y="72"/>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polygon77" hidden="1">
            <a:extLst>
              <a:ext uri="{FF2B5EF4-FFF2-40B4-BE49-F238E27FC236}">
                <a16:creationId xmlns:a16="http://schemas.microsoft.com/office/drawing/2014/main" id="{2C6F21A1-6FE0-4A72-9FFE-CC06EC386D31}"/>
              </a:ext>
            </a:extLst>
          </p:cNvPr>
          <p:cNvSpPr>
            <a:spLocks noSelect="1" noChangeArrowheads="1"/>
          </p:cNvSpPr>
          <p:nvPr/>
        </p:nvSpPr>
        <p:spPr bwMode="auto">
          <a:xfrm>
            <a:off x="4330700" y="37326888"/>
            <a:ext cx="1587500" cy="1587500"/>
          </a:xfrm>
          <a:custGeom>
            <a:avLst/>
            <a:gdLst>
              <a:gd name="T0" fmla="*/ 0 w 4932"/>
              <a:gd name="T1" fmla="*/ 36 h 72"/>
              <a:gd name="T2" fmla="*/ 0 w 4932"/>
              <a:gd name="T3" fmla="*/ 36 h 72"/>
              <a:gd name="T4" fmla="*/ 4932 w 4932"/>
              <a:gd name="T5" fmla="*/ 36 h 72"/>
            </a:gdLst>
            <a:ahLst/>
            <a:cxnLst>
              <a:cxn ang="0">
                <a:pos x="T0" y="T1"/>
              </a:cxn>
              <a:cxn ang="0">
                <a:pos x="T2" y="T3"/>
              </a:cxn>
              <a:cxn ang="0">
                <a:pos x="T4" y="T5"/>
              </a:cxn>
            </a:cxnLst>
            <a:rect l="0" t="0" r="r" b="b"/>
            <a:pathLst>
              <a:path w="4932" h="72">
                <a:moveTo>
                  <a:pt x="0" y="36"/>
                </a:moveTo>
                <a:lnTo>
                  <a:pt x="0" y="36"/>
                </a:lnTo>
                <a:lnTo>
                  <a:pt x="4932" y="36"/>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polygon78" hidden="1">
            <a:extLst>
              <a:ext uri="{FF2B5EF4-FFF2-40B4-BE49-F238E27FC236}">
                <a16:creationId xmlns:a16="http://schemas.microsoft.com/office/drawing/2014/main" id="{B1C6C41B-5207-4D24-AFB7-E2EBC52CDB57}"/>
              </a:ext>
            </a:extLst>
          </p:cNvPr>
          <p:cNvSpPr>
            <a:spLocks noSelect="1" noChangeArrowheads="1"/>
          </p:cNvSpPr>
          <p:nvPr/>
        </p:nvSpPr>
        <p:spPr bwMode="auto">
          <a:xfrm>
            <a:off x="4330700" y="38914388"/>
            <a:ext cx="1587500" cy="1587500"/>
          </a:xfrm>
          <a:custGeom>
            <a:avLst/>
            <a:gdLst>
              <a:gd name="T0" fmla="*/ 0 w 72"/>
              <a:gd name="T1" fmla="*/ 72 h 72"/>
              <a:gd name="T2" fmla="*/ 0 w 72"/>
              <a:gd name="T3" fmla="*/ 72 h 72"/>
              <a:gd name="T4" fmla="*/ 72 w 72"/>
              <a:gd name="T5" fmla="*/ 72 h 72"/>
              <a:gd name="T6" fmla="*/ 72 w 72"/>
              <a:gd name="T7" fmla="*/ 72 h 72"/>
              <a:gd name="T8" fmla="*/ 72 w 72"/>
              <a:gd name="T9" fmla="*/ 0 h 72"/>
              <a:gd name="T10" fmla="*/ 72 w 72"/>
              <a:gd name="T11" fmla="*/ 0 h 72"/>
              <a:gd name="T12" fmla="*/ 0 w 72"/>
              <a:gd name="T13" fmla="*/ 0 h 72"/>
              <a:gd name="T14" fmla="*/ 0 w 72"/>
              <a:gd name="T15" fmla="*/ 0 h 72"/>
              <a:gd name="T16" fmla="*/ 0 w 72"/>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2">
                <a:moveTo>
                  <a:pt x="0" y="72"/>
                </a:moveTo>
                <a:lnTo>
                  <a:pt x="0" y="72"/>
                </a:lnTo>
                <a:lnTo>
                  <a:pt x="72" y="72"/>
                </a:lnTo>
                <a:lnTo>
                  <a:pt x="72" y="0"/>
                </a:lnTo>
                <a:lnTo>
                  <a:pt x="0" y="0"/>
                </a:lnTo>
                <a:lnTo>
                  <a:pt x="0" y="72"/>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polygon79" hidden="1">
            <a:extLst>
              <a:ext uri="{FF2B5EF4-FFF2-40B4-BE49-F238E27FC236}">
                <a16:creationId xmlns:a16="http://schemas.microsoft.com/office/drawing/2014/main" id="{ABEC5FEE-C168-49E9-A687-9537D8B5A9B1}"/>
              </a:ext>
            </a:extLst>
          </p:cNvPr>
          <p:cNvSpPr>
            <a:spLocks noSelect="1" noChangeArrowheads="1"/>
          </p:cNvSpPr>
          <p:nvPr/>
        </p:nvSpPr>
        <p:spPr bwMode="auto">
          <a:xfrm>
            <a:off x="4330700" y="40501888"/>
            <a:ext cx="1587500" cy="1587500"/>
          </a:xfrm>
          <a:custGeom>
            <a:avLst/>
            <a:gdLst>
              <a:gd name="T0" fmla="*/ 0 w 7367"/>
              <a:gd name="T1" fmla="*/ 36 h 72"/>
              <a:gd name="T2" fmla="*/ 0 w 7367"/>
              <a:gd name="T3" fmla="*/ 36 h 72"/>
              <a:gd name="T4" fmla="*/ 7367 w 7367"/>
              <a:gd name="T5" fmla="*/ 36 h 72"/>
            </a:gdLst>
            <a:ahLst/>
            <a:cxnLst>
              <a:cxn ang="0">
                <a:pos x="T0" y="T1"/>
              </a:cxn>
              <a:cxn ang="0">
                <a:pos x="T2" y="T3"/>
              </a:cxn>
              <a:cxn ang="0">
                <a:pos x="T4" y="T5"/>
              </a:cxn>
            </a:cxnLst>
            <a:rect l="0" t="0" r="r" b="b"/>
            <a:pathLst>
              <a:path w="7367" h="72">
                <a:moveTo>
                  <a:pt x="0" y="36"/>
                </a:moveTo>
                <a:lnTo>
                  <a:pt x="0" y="36"/>
                </a:lnTo>
                <a:lnTo>
                  <a:pt x="7367" y="36"/>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polygon80" hidden="1">
            <a:extLst>
              <a:ext uri="{FF2B5EF4-FFF2-40B4-BE49-F238E27FC236}">
                <a16:creationId xmlns:a16="http://schemas.microsoft.com/office/drawing/2014/main" id="{CEA43047-A0B5-4DA7-86E1-BE5EDD450E6B}"/>
              </a:ext>
            </a:extLst>
          </p:cNvPr>
          <p:cNvSpPr>
            <a:spLocks noSelect="1" noChangeArrowheads="1"/>
          </p:cNvSpPr>
          <p:nvPr/>
        </p:nvSpPr>
        <p:spPr bwMode="auto">
          <a:xfrm>
            <a:off x="4330700" y="42089388"/>
            <a:ext cx="1587500" cy="1587500"/>
          </a:xfrm>
          <a:custGeom>
            <a:avLst/>
            <a:gdLst>
              <a:gd name="T0" fmla="*/ 0 w 72"/>
              <a:gd name="T1" fmla="*/ 72 h 72"/>
              <a:gd name="T2" fmla="*/ 0 w 72"/>
              <a:gd name="T3" fmla="*/ 72 h 72"/>
              <a:gd name="T4" fmla="*/ 72 w 72"/>
              <a:gd name="T5" fmla="*/ 72 h 72"/>
              <a:gd name="T6" fmla="*/ 72 w 72"/>
              <a:gd name="T7" fmla="*/ 72 h 72"/>
              <a:gd name="T8" fmla="*/ 72 w 72"/>
              <a:gd name="T9" fmla="*/ 0 h 72"/>
              <a:gd name="T10" fmla="*/ 72 w 72"/>
              <a:gd name="T11" fmla="*/ 0 h 72"/>
              <a:gd name="T12" fmla="*/ 0 w 72"/>
              <a:gd name="T13" fmla="*/ 0 h 72"/>
              <a:gd name="T14" fmla="*/ 0 w 72"/>
              <a:gd name="T15" fmla="*/ 0 h 72"/>
              <a:gd name="T16" fmla="*/ 0 w 72"/>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2">
                <a:moveTo>
                  <a:pt x="0" y="72"/>
                </a:moveTo>
                <a:lnTo>
                  <a:pt x="0" y="72"/>
                </a:lnTo>
                <a:lnTo>
                  <a:pt x="72" y="72"/>
                </a:lnTo>
                <a:lnTo>
                  <a:pt x="72" y="0"/>
                </a:lnTo>
                <a:lnTo>
                  <a:pt x="0" y="0"/>
                </a:lnTo>
                <a:lnTo>
                  <a:pt x="0" y="72"/>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polygon81" hidden="1">
            <a:extLst>
              <a:ext uri="{FF2B5EF4-FFF2-40B4-BE49-F238E27FC236}">
                <a16:creationId xmlns:a16="http://schemas.microsoft.com/office/drawing/2014/main" id="{8FFF9987-76EB-4307-9097-A4D40F33ACC4}"/>
              </a:ext>
            </a:extLst>
          </p:cNvPr>
          <p:cNvSpPr>
            <a:spLocks noSelect="1" noChangeArrowheads="1"/>
          </p:cNvSpPr>
          <p:nvPr/>
        </p:nvSpPr>
        <p:spPr bwMode="auto">
          <a:xfrm>
            <a:off x="4330700" y="43676888"/>
            <a:ext cx="1587500" cy="1587500"/>
          </a:xfrm>
          <a:custGeom>
            <a:avLst/>
            <a:gdLst>
              <a:gd name="T0" fmla="*/ 0 w 6168"/>
              <a:gd name="T1" fmla="*/ 36 h 72"/>
              <a:gd name="T2" fmla="*/ 0 w 6168"/>
              <a:gd name="T3" fmla="*/ 36 h 72"/>
              <a:gd name="T4" fmla="*/ 6168 w 6168"/>
              <a:gd name="T5" fmla="*/ 36 h 72"/>
            </a:gdLst>
            <a:ahLst/>
            <a:cxnLst>
              <a:cxn ang="0">
                <a:pos x="T0" y="T1"/>
              </a:cxn>
              <a:cxn ang="0">
                <a:pos x="T2" y="T3"/>
              </a:cxn>
              <a:cxn ang="0">
                <a:pos x="T4" y="T5"/>
              </a:cxn>
            </a:cxnLst>
            <a:rect l="0" t="0" r="r" b="b"/>
            <a:pathLst>
              <a:path w="6168" h="72">
                <a:moveTo>
                  <a:pt x="0" y="36"/>
                </a:moveTo>
                <a:lnTo>
                  <a:pt x="0" y="36"/>
                </a:lnTo>
                <a:lnTo>
                  <a:pt x="6168" y="36"/>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4" name="polygon82" hidden="1">
            <a:extLst>
              <a:ext uri="{FF2B5EF4-FFF2-40B4-BE49-F238E27FC236}">
                <a16:creationId xmlns:a16="http://schemas.microsoft.com/office/drawing/2014/main" id="{C14FE28D-7A4C-4680-B98F-D2A877F37529}"/>
              </a:ext>
            </a:extLst>
          </p:cNvPr>
          <p:cNvSpPr>
            <a:spLocks noSelect="1" noChangeArrowheads="1"/>
          </p:cNvSpPr>
          <p:nvPr/>
        </p:nvSpPr>
        <p:spPr bwMode="auto">
          <a:xfrm>
            <a:off x="4330700" y="45264388"/>
            <a:ext cx="1587500" cy="1587500"/>
          </a:xfrm>
          <a:custGeom>
            <a:avLst/>
            <a:gdLst>
              <a:gd name="T0" fmla="*/ 0 w 72"/>
              <a:gd name="T1" fmla="*/ 72 h 72"/>
              <a:gd name="T2" fmla="*/ 0 w 72"/>
              <a:gd name="T3" fmla="*/ 72 h 72"/>
              <a:gd name="T4" fmla="*/ 72 w 72"/>
              <a:gd name="T5" fmla="*/ 72 h 72"/>
              <a:gd name="T6" fmla="*/ 72 w 72"/>
              <a:gd name="T7" fmla="*/ 72 h 72"/>
              <a:gd name="T8" fmla="*/ 72 w 72"/>
              <a:gd name="T9" fmla="*/ 0 h 72"/>
              <a:gd name="T10" fmla="*/ 72 w 72"/>
              <a:gd name="T11" fmla="*/ 0 h 72"/>
              <a:gd name="T12" fmla="*/ 0 w 72"/>
              <a:gd name="T13" fmla="*/ 0 h 72"/>
              <a:gd name="T14" fmla="*/ 0 w 72"/>
              <a:gd name="T15" fmla="*/ 0 h 72"/>
              <a:gd name="T16" fmla="*/ 0 w 72"/>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2">
                <a:moveTo>
                  <a:pt x="0" y="72"/>
                </a:moveTo>
                <a:lnTo>
                  <a:pt x="0" y="72"/>
                </a:lnTo>
                <a:lnTo>
                  <a:pt x="72" y="72"/>
                </a:lnTo>
                <a:lnTo>
                  <a:pt x="72" y="0"/>
                </a:lnTo>
                <a:lnTo>
                  <a:pt x="0" y="0"/>
                </a:lnTo>
                <a:lnTo>
                  <a:pt x="0" y="72"/>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5" name="polygon83" hidden="1">
            <a:extLst>
              <a:ext uri="{FF2B5EF4-FFF2-40B4-BE49-F238E27FC236}">
                <a16:creationId xmlns:a16="http://schemas.microsoft.com/office/drawing/2014/main" id="{44A68FA7-3D5C-4F50-8074-3E58C08B70EF}"/>
              </a:ext>
            </a:extLst>
          </p:cNvPr>
          <p:cNvSpPr>
            <a:spLocks noSelect="1" noChangeArrowheads="1"/>
          </p:cNvSpPr>
          <p:nvPr/>
        </p:nvSpPr>
        <p:spPr bwMode="auto">
          <a:xfrm>
            <a:off x="4330700" y="46851888"/>
            <a:ext cx="1587500" cy="1587500"/>
          </a:xfrm>
          <a:custGeom>
            <a:avLst/>
            <a:gdLst>
              <a:gd name="T0" fmla="*/ 0 w 4932"/>
              <a:gd name="T1" fmla="*/ 36 h 72"/>
              <a:gd name="T2" fmla="*/ 0 w 4932"/>
              <a:gd name="T3" fmla="*/ 36 h 72"/>
              <a:gd name="T4" fmla="*/ 4932 w 4932"/>
              <a:gd name="T5" fmla="*/ 36 h 72"/>
            </a:gdLst>
            <a:ahLst/>
            <a:cxnLst>
              <a:cxn ang="0">
                <a:pos x="T0" y="T1"/>
              </a:cxn>
              <a:cxn ang="0">
                <a:pos x="T2" y="T3"/>
              </a:cxn>
              <a:cxn ang="0">
                <a:pos x="T4" y="T5"/>
              </a:cxn>
            </a:cxnLst>
            <a:rect l="0" t="0" r="r" b="b"/>
            <a:pathLst>
              <a:path w="4932" h="72">
                <a:moveTo>
                  <a:pt x="0" y="36"/>
                </a:moveTo>
                <a:lnTo>
                  <a:pt x="0" y="36"/>
                </a:lnTo>
                <a:lnTo>
                  <a:pt x="4932" y="36"/>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6" name="polygon84" hidden="1">
            <a:extLst>
              <a:ext uri="{FF2B5EF4-FFF2-40B4-BE49-F238E27FC236}">
                <a16:creationId xmlns:a16="http://schemas.microsoft.com/office/drawing/2014/main" id="{07E779A6-D762-4FF9-BFFB-B262AFDE7ADC}"/>
              </a:ext>
            </a:extLst>
          </p:cNvPr>
          <p:cNvSpPr>
            <a:spLocks noSelect="1" noChangeArrowheads="1"/>
          </p:cNvSpPr>
          <p:nvPr/>
        </p:nvSpPr>
        <p:spPr bwMode="auto">
          <a:xfrm>
            <a:off x="4330700" y="48439388"/>
            <a:ext cx="1587500" cy="1587500"/>
          </a:xfrm>
          <a:custGeom>
            <a:avLst/>
            <a:gdLst>
              <a:gd name="T0" fmla="*/ 0 w 72"/>
              <a:gd name="T1" fmla="*/ 72 h 72"/>
              <a:gd name="T2" fmla="*/ 0 w 72"/>
              <a:gd name="T3" fmla="*/ 72 h 72"/>
              <a:gd name="T4" fmla="*/ 72 w 72"/>
              <a:gd name="T5" fmla="*/ 72 h 72"/>
              <a:gd name="T6" fmla="*/ 72 w 72"/>
              <a:gd name="T7" fmla="*/ 72 h 72"/>
              <a:gd name="T8" fmla="*/ 72 w 72"/>
              <a:gd name="T9" fmla="*/ 0 h 72"/>
              <a:gd name="T10" fmla="*/ 72 w 72"/>
              <a:gd name="T11" fmla="*/ 0 h 72"/>
              <a:gd name="T12" fmla="*/ 0 w 72"/>
              <a:gd name="T13" fmla="*/ 0 h 72"/>
              <a:gd name="T14" fmla="*/ 0 w 72"/>
              <a:gd name="T15" fmla="*/ 0 h 72"/>
              <a:gd name="T16" fmla="*/ 0 w 72"/>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2">
                <a:moveTo>
                  <a:pt x="0" y="72"/>
                </a:moveTo>
                <a:lnTo>
                  <a:pt x="0" y="72"/>
                </a:lnTo>
                <a:lnTo>
                  <a:pt x="72" y="72"/>
                </a:lnTo>
                <a:lnTo>
                  <a:pt x="72" y="0"/>
                </a:lnTo>
                <a:lnTo>
                  <a:pt x="0" y="0"/>
                </a:lnTo>
                <a:lnTo>
                  <a:pt x="0" y="72"/>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7" name="polygon85" hidden="1">
            <a:extLst>
              <a:ext uri="{FF2B5EF4-FFF2-40B4-BE49-F238E27FC236}">
                <a16:creationId xmlns:a16="http://schemas.microsoft.com/office/drawing/2014/main" id="{2135441E-691B-4788-A61C-E5F189C75D45}"/>
              </a:ext>
            </a:extLst>
          </p:cNvPr>
          <p:cNvSpPr>
            <a:spLocks noSelect="1" noChangeArrowheads="1"/>
          </p:cNvSpPr>
          <p:nvPr/>
        </p:nvSpPr>
        <p:spPr bwMode="auto">
          <a:xfrm>
            <a:off x="4330700" y="50026888"/>
            <a:ext cx="1587500" cy="1587500"/>
          </a:xfrm>
          <a:custGeom>
            <a:avLst/>
            <a:gdLst>
              <a:gd name="T0" fmla="*/ 0 w 4764"/>
              <a:gd name="T1" fmla="*/ 36 h 72"/>
              <a:gd name="T2" fmla="*/ 0 w 4764"/>
              <a:gd name="T3" fmla="*/ 36 h 72"/>
              <a:gd name="T4" fmla="*/ 4764 w 4764"/>
              <a:gd name="T5" fmla="*/ 36 h 72"/>
            </a:gdLst>
            <a:ahLst/>
            <a:cxnLst>
              <a:cxn ang="0">
                <a:pos x="T0" y="T1"/>
              </a:cxn>
              <a:cxn ang="0">
                <a:pos x="T2" y="T3"/>
              </a:cxn>
              <a:cxn ang="0">
                <a:pos x="T4" y="T5"/>
              </a:cxn>
            </a:cxnLst>
            <a:rect l="0" t="0" r="r" b="b"/>
            <a:pathLst>
              <a:path w="4764" h="72">
                <a:moveTo>
                  <a:pt x="0" y="36"/>
                </a:moveTo>
                <a:lnTo>
                  <a:pt x="0" y="36"/>
                </a:lnTo>
                <a:lnTo>
                  <a:pt x="4764" y="36"/>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8" name="polygon86" hidden="1">
            <a:extLst>
              <a:ext uri="{FF2B5EF4-FFF2-40B4-BE49-F238E27FC236}">
                <a16:creationId xmlns:a16="http://schemas.microsoft.com/office/drawing/2014/main" id="{F048304D-3301-4D22-995F-7C427F8EE031}"/>
              </a:ext>
            </a:extLst>
          </p:cNvPr>
          <p:cNvSpPr>
            <a:spLocks noSelect="1" noChangeArrowheads="1"/>
          </p:cNvSpPr>
          <p:nvPr/>
        </p:nvSpPr>
        <p:spPr bwMode="auto">
          <a:xfrm>
            <a:off x="4330700" y="51614388"/>
            <a:ext cx="1587500" cy="1587500"/>
          </a:xfrm>
          <a:custGeom>
            <a:avLst/>
            <a:gdLst>
              <a:gd name="T0" fmla="*/ 0 w 72"/>
              <a:gd name="T1" fmla="*/ 72 h 72"/>
              <a:gd name="T2" fmla="*/ 0 w 72"/>
              <a:gd name="T3" fmla="*/ 72 h 72"/>
              <a:gd name="T4" fmla="*/ 72 w 72"/>
              <a:gd name="T5" fmla="*/ 72 h 72"/>
              <a:gd name="T6" fmla="*/ 72 w 72"/>
              <a:gd name="T7" fmla="*/ 72 h 72"/>
              <a:gd name="T8" fmla="*/ 72 w 72"/>
              <a:gd name="T9" fmla="*/ 0 h 72"/>
              <a:gd name="T10" fmla="*/ 72 w 72"/>
              <a:gd name="T11" fmla="*/ 0 h 72"/>
              <a:gd name="T12" fmla="*/ 0 w 72"/>
              <a:gd name="T13" fmla="*/ 0 h 72"/>
              <a:gd name="T14" fmla="*/ 0 w 72"/>
              <a:gd name="T15" fmla="*/ 0 h 72"/>
              <a:gd name="T16" fmla="*/ 0 w 72"/>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2">
                <a:moveTo>
                  <a:pt x="0" y="72"/>
                </a:moveTo>
                <a:lnTo>
                  <a:pt x="0" y="72"/>
                </a:lnTo>
                <a:lnTo>
                  <a:pt x="72" y="72"/>
                </a:lnTo>
                <a:lnTo>
                  <a:pt x="72" y="0"/>
                </a:lnTo>
                <a:lnTo>
                  <a:pt x="0" y="0"/>
                </a:lnTo>
                <a:lnTo>
                  <a:pt x="0" y="72"/>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9" name="polygon87" hidden="1">
            <a:extLst>
              <a:ext uri="{FF2B5EF4-FFF2-40B4-BE49-F238E27FC236}">
                <a16:creationId xmlns:a16="http://schemas.microsoft.com/office/drawing/2014/main" id="{45B68342-6C67-442B-8039-7DA6DEC427D7}"/>
              </a:ext>
            </a:extLst>
          </p:cNvPr>
          <p:cNvSpPr>
            <a:spLocks noSelect="1" noChangeArrowheads="1"/>
          </p:cNvSpPr>
          <p:nvPr/>
        </p:nvSpPr>
        <p:spPr bwMode="auto">
          <a:xfrm>
            <a:off x="4330700" y="53201888"/>
            <a:ext cx="1587500" cy="1587500"/>
          </a:xfrm>
          <a:custGeom>
            <a:avLst/>
            <a:gdLst>
              <a:gd name="T0" fmla="*/ 0 w 6576"/>
              <a:gd name="T1" fmla="*/ 36 h 72"/>
              <a:gd name="T2" fmla="*/ 0 w 6576"/>
              <a:gd name="T3" fmla="*/ 36 h 72"/>
              <a:gd name="T4" fmla="*/ 6576 w 6576"/>
              <a:gd name="T5" fmla="*/ 36 h 72"/>
            </a:gdLst>
            <a:ahLst/>
            <a:cxnLst>
              <a:cxn ang="0">
                <a:pos x="T0" y="T1"/>
              </a:cxn>
              <a:cxn ang="0">
                <a:pos x="T2" y="T3"/>
              </a:cxn>
              <a:cxn ang="0">
                <a:pos x="T4" y="T5"/>
              </a:cxn>
            </a:cxnLst>
            <a:rect l="0" t="0" r="r" b="b"/>
            <a:pathLst>
              <a:path w="6576" h="72">
                <a:moveTo>
                  <a:pt x="0" y="36"/>
                </a:moveTo>
                <a:lnTo>
                  <a:pt x="0" y="36"/>
                </a:lnTo>
                <a:lnTo>
                  <a:pt x="6576" y="36"/>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0" name="polygon88" hidden="1">
            <a:extLst>
              <a:ext uri="{FF2B5EF4-FFF2-40B4-BE49-F238E27FC236}">
                <a16:creationId xmlns:a16="http://schemas.microsoft.com/office/drawing/2014/main" id="{D1202659-01FB-4343-92EC-39F55EDE0D42}"/>
              </a:ext>
            </a:extLst>
          </p:cNvPr>
          <p:cNvSpPr>
            <a:spLocks noSelect="1" noChangeArrowheads="1"/>
          </p:cNvSpPr>
          <p:nvPr/>
        </p:nvSpPr>
        <p:spPr bwMode="auto">
          <a:xfrm>
            <a:off x="4330700" y="54789388"/>
            <a:ext cx="1587500" cy="1587500"/>
          </a:xfrm>
          <a:custGeom>
            <a:avLst/>
            <a:gdLst>
              <a:gd name="T0" fmla="*/ 0 w 72"/>
              <a:gd name="T1" fmla="*/ 72 h 72"/>
              <a:gd name="T2" fmla="*/ 0 w 72"/>
              <a:gd name="T3" fmla="*/ 72 h 72"/>
              <a:gd name="T4" fmla="*/ 72 w 72"/>
              <a:gd name="T5" fmla="*/ 72 h 72"/>
              <a:gd name="T6" fmla="*/ 72 w 72"/>
              <a:gd name="T7" fmla="*/ 72 h 72"/>
              <a:gd name="T8" fmla="*/ 72 w 72"/>
              <a:gd name="T9" fmla="*/ 0 h 72"/>
              <a:gd name="T10" fmla="*/ 72 w 72"/>
              <a:gd name="T11" fmla="*/ 0 h 72"/>
              <a:gd name="T12" fmla="*/ 0 w 72"/>
              <a:gd name="T13" fmla="*/ 0 h 72"/>
              <a:gd name="T14" fmla="*/ 0 w 72"/>
              <a:gd name="T15" fmla="*/ 0 h 72"/>
              <a:gd name="T16" fmla="*/ 0 w 72"/>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2">
                <a:moveTo>
                  <a:pt x="0" y="72"/>
                </a:moveTo>
                <a:lnTo>
                  <a:pt x="0" y="72"/>
                </a:lnTo>
                <a:lnTo>
                  <a:pt x="72" y="72"/>
                </a:lnTo>
                <a:lnTo>
                  <a:pt x="72" y="0"/>
                </a:lnTo>
                <a:lnTo>
                  <a:pt x="0" y="0"/>
                </a:lnTo>
                <a:lnTo>
                  <a:pt x="0" y="72"/>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1" name="polygon89" hidden="1">
            <a:extLst>
              <a:ext uri="{FF2B5EF4-FFF2-40B4-BE49-F238E27FC236}">
                <a16:creationId xmlns:a16="http://schemas.microsoft.com/office/drawing/2014/main" id="{6ED28034-FA04-499F-825D-13329399A779}"/>
              </a:ext>
            </a:extLst>
          </p:cNvPr>
          <p:cNvSpPr>
            <a:spLocks noSelect="1" noChangeArrowheads="1"/>
          </p:cNvSpPr>
          <p:nvPr/>
        </p:nvSpPr>
        <p:spPr bwMode="auto">
          <a:xfrm>
            <a:off x="4330700" y="56376888"/>
            <a:ext cx="1587500" cy="1587500"/>
          </a:xfrm>
          <a:custGeom>
            <a:avLst/>
            <a:gdLst>
              <a:gd name="T0" fmla="*/ 0 w 4416"/>
              <a:gd name="T1" fmla="*/ 36 h 72"/>
              <a:gd name="T2" fmla="*/ 0 w 4416"/>
              <a:gd name="T3" fmla="*/ 36 h 72"/>
              <a:gd name="T4" fmla="*/ 4416 w 4416"/>
              <a:gd name="T5" fmla="*/ 36 h 72"/>
            </a:gdLst>
            <a:ahLst/>
            <a:cxnLst>
              <a:cxn ang="0">
                <a:pos x="T0" y="T1"/>
              </a:cxn>
              <a:cxn ang="0">
                <a:pos x="T2" y="T3"/>
              </a:cxn>
              <a:cxn ang="0">
                <a:pos x="T4" y="T5"/>
              </a:cxn>
            </a:cxnLst>
            <a:rect l="0" t="0" r="r" b="b"/>
            <a:pathLst>
              <a:path w="4416" h="72">
                <a:moveTo>
                  <a:pt x="0" y="36"/>
                </a:moveTo>
                <a:lnTo>
                  <a:pt x="0" y="36"/>
                </a:lnTo>
                <a:lnTo>
                  <a:pt x="4416" y="36"/>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2" name="polygon106" hidden="1">
            <a:extLst>
              <a:ext uri="{FF2B5EF4-FFF2-40B4-BE49-F238E27FC236}">
                <a16:creationId xmlns:a16="http://schemas.microsoft.com/office/drawing/2014/main" id="{624AE7C4-540D-4952-8AAD-394D196DE3A8}"/>
              </a:ext>
            </a:extLst>
          </p:cNvPr>
          <p:cNvSpPr>
            <a:spLocks noSelect="1" noChangeArrowheads="1"/>
          </p:cNvSpPr>
          <p:nvPr/>
        </p:nvSpPr>
        <p:spPr bwMode="auto">
          <a:xfrm>
            <a:off x="4330700" y="57964388"/>
            <a:ext cx="1587500" cy="1587500"/>
          </a:xfrm>
          <a:custGeom>
            <a:avLst/>
            <a:gdLst>
              <a:gd name="T0" fmla="*/ 0 w 10571"/>
              <a:gd name="T1" fmla="*/ 0 h 900"/>
              <a:gd name="T2" fmla="*/ 0 w 10571"/>
              <a:gd name="T3" fmla="*/ 0 h 900"/>
              <a:gd name="T4" fmla="*/ 10571 w 10571"/>
              <a:gd name="T5" fmla="*/ 0 h 900"/>
              <a:gd name="T6" fmla="*/ 10571 w 10571"/>
              <a:gd name="T7" fmla="*/ 0 h 900"/>
              <a:gd name="T8" fmla="*/ 10571 w 10571"/>
              <a:gd name="T9" fmla="*/ 900 h 900"/>
              <a:gd name="T10" fmla="*/ 10571 w 10571"/>
              <a:gd name="T11" fmla="*/ 900 h 900"/>
              <a:gd name="T12" fmla="*/ 0 w 10571"/>
              <a:gd name="T13" fmla="*/ 900 h 900"/>
              <a:gd name="T14" fmla="*/ 0 w 10571"/>
              <a:gd name="T15" fmla="*/ 900 h 900"/>
              <a:gd name="T16" fmla="*/ 0 w 10571"/>
              <a:gd name="T17"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71" h="900">
                <a:moveTo>
                  <a:pt x="0" y="0"/>
                </a:moveTo>
                <a:lnTo>
                  <a:pt x="0" y="0"/>
                </a:lnTo>
                <a:lnTo>
                  <a:pt x="10571" y="0"/>
                </a:lnTo>
                <a:lnTo>
                  <a:pt x="10571" y="900"/>
                </a:lnTo>
                <a:lnTo>
                  <a:pt x="0" y="900"/>
                </a:lnTo>
                <a:lnTo>
                  <a:pt x="0" y="0"/>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5" name="polygon112" hidden="1">
            <a:extLst>
              <a:ext uri="{FF2B5EF4-FFF2-40B4-BE49-F238E27FC236}">
                <a16:creationId xmlns:a16="http://schemas.microsoft.com/office/drawing/2014/main" id="{3844EC4A-8E49-4B1D-9869-2FDA09B82175}"/>
              </a:ext>
            </a:extLst>
          </p:cNvPr>
          <p:cNvSpPr>
            <a:spLocks noSelect="1" noChangeArrowheads="1"/>
          </p:cNvSpPr>
          <p:nvPr/>
        </p:nvSpPr>
        <p:spPr bwMode="auto">
          <a:xfrm>
            <a:off x="4330700" y="59551888"/>
            <a:ext cx="1587500" cy="1587500"/>
          </a:xfrm>
          <a:custGeom>
            <a:avLst/>
            <a:gdLst>
              <a:gd name="T0" fmla="*/ 1692 w 13199"/>
              <a:gd name="T1" fmla="*/ 2172 h 13163"/>
              <a:gd name="T2" fmla="*/ 1379 w 13199"/>
              <a:gd name="T3" fmla="*/ 2546 h 13163"/>
              <a:gd name="T4" fmla="*/ 967 w 13199"/>
              <a:gd name="T5" fmla="*/ 3143 h 13163"/>
              <a:gd name="T6" fmla="*/ 625 w 13199"/>
              <a:gd name="T7" fmla="*/ 3779 h 13163"/>
              <a:gd name="T8" fmla="*/ 355 w 13199"/>
              <a:gd name="T9" fmla="*/ 4446 h 13163"/>
              <a:gd name="T10" fmla="*/ 159 w 13199"/>
              <a:gd name="T11" fmla="*/ 5139 h 13163"/>
              <a:gd name="T12" fmla="*/ 40 w 13199"/>
              <a:gd name="T13" fmla="*/ 5851 h 13163"/>
              <a:gd name="T14" fmla="*/ 0 w 13199"/>
              <a:gd name="T15" fmla="*/ 6575 h 13163"/>
              <a:gd name="T16" fmla="*/ 86 w 13199"/>
              <a:gd name="T17" fmla="*/ 7643 h 13163"/>
              <a:gd name="T18" fmla="*/ 518 w 13199"/>
              <a:gd name="T19" fmla="*/ 9139 h 13163"/>
              <a:gd name="T20" fmla="*/ 1272 w 13199"/>
              <a:gd name="T21" fmla="*/ 10465 h 13163"/>
              <a:gd name="T22" fmla="*/ 2303 w 13199"/>
              <a:gd name="T23" fmla="*/ 11576 h 13163"/>
              <a:gd name="T24" fmla="*/ 3565 w 13199"/>
              <a:gd name="T25" fmla="*/ 12427 h 13163"/>
              <a:gd name="T26" fmla="*/ 5013 w 13199"/>
              <a:gd name="T27" fmla="*/ 12971 h 13163"/>
              <a:gd name="T28" fmla="*/ 6599 w 13199"/>
              <a:gd name="T29" fmla="*/ 13163 h 13163"/>
              <a:gd name="T30" fmla="*/ 7668 w 13199"/>
              <a:gd name="T31" fmla="*/ 13077 h 13163"/>
              <a:gd name="T32" fmla="*/ 9164 w 13199"/>
              <a:gd name="T33" fmla="*/ 12645 h 13163"/>
              <a:gd name="T34" fmla="*/ 10493 w 13199"/>
              <a:gd name="T35" fmla="*/ 11891 h 13163"/>
              <a:gd name="T36" fmla="*/ 11607 w 13199"/>
              <a:gd name="T37" fmla="*/ 10862 h 13163"/>
              <a:gd name="T38" fmla="*/ 12460 w 13199"/>
              <a:gd name="T39" fmla="*/ 9602 h 13163"/>
              <a:gd name="T40" fmla="*/ 13006 w 13199"/>
              <a:gd name="T41" fmla="*/ 8158 h 13163"/>
              <a:gd name="T42" fmla="*/ 13199 w 13199"/>
              <a:gd name="T43" fmla="*/ 6575 h 13163"/>
              <a:gd name="T44" fmla="*/ 13112 w 13199"/>
              <a:gd name="T45" fmla="*/ 5508 h 13163"/>
              <a:gd name="T46" fmla="*/ 12679 w 13199"/>
              <a:gd name="T47" fmla="*/ 4014 h 13163"/>
              <a:gd name="T48" fmla="*/ 11923 w 13199"/>
              <a:gd name="T49" fmla="*/ 2690 h 13163"/>
              <a:gd name="T50" fmla="*/ 10890 w 13199"/>
              <a:gd name="T51" fmla="*/ 1581 h 13163"/>
              <a:gd name="T52" fmla="*/ 9628 w 13199"/>
              <a:gd name="T53" fmla="*/ 733 h 13163"/>
              <a:gd name="T54" fmla="*/ 8182 w 13199"/>
              <a:gd name="T55" fmla="*/ 191 h 13163"/>
              <a:gd name="T56" fmla="*/ 6599 w 13199"/>
              <a:gd name="T57" fmla="*/ 0 h 13163"/>
              <a:gd name="T58" fmla="*/ 6570 w 13199"/>
              <a:gd name="T59" fmla="*/ 0 h 13163"/>
              <a:gd name="T60" fmla="*/ 6537 w 13199"/>
              <a:gd name="T61" fmla="*/ 0 h 13163"/>
              <a:gd name="T62" fmla="*/ 6517 w 13199"/>
              <a:gd name="T63" fmla="*/ 0 h 13163"/>
              <a:gd name="T64" fmla="*/ 6512 w 13199"/>
              <a:gd name="T65" fmla="*/ 0 h 13163"/>
              <a:gd name="T66" fmla="*/ 6522 w 13199"/>
              <a:gd name="T67" fmla="*/ 0 h 13163"/>
              <a:gd name="T68" fmla="*/ 6547 w 13199"/>
              <a:gd name="T69" fmla="*/ 0 h 13163"/>
              <a:gd name="T70" fmla="*/ 6587 w 13199"/>
              <a:gd name="T71" fmla="*/ 0 h 13163"/>
              <a:gd name="T72" fmla="*/ 6587 w 13199"/>
              <a:gd name="T73" fmla="*/ 0 h 13163"/>
              <a:gd name="T74" fmla="*/ 6599 w 13199"/>
              <a:gd name="T75" fmla="*/ 6575 h 13163"/>
              <a:gd name="T76" fmla="*/ 6599 w 13199"/>
              <a:gd name="T77" fmla="*/ 6575 h 13163"/>
              <a:gd name="T78" fmla="*/ 1692 w 13199"/>
              <a:gd name="T79" fmla="*/ 2172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99" h="13163">
                <a:moveTo>
                  <a:pt x="1692" y="2172"/>
                </a:moveTo>
                <a:cubicBezTo>
                  <a:pt x="1692" y="2172"/>
                  <a:pt x="1532" y="2356"/>
                  <a:pt x="1379" y="2546"/>
                </a:cubicBezTo>
                <a:cubicBezTo>
                  <a:pt x="1234" y="2740"/>
                  <a:pt x="1097" y="2940"/>
                  <a:pt x="967" y="3143"/>
                </a:cubicBezTo>
                <a:cubicBezTo>
                  <a:pt x="845" y="3351"/>
                  <a:pt x="731" y="3563"/>
                  <a:pt x="625" y="3779"/>
                </a:cubicBezTo>
                <a:cubicBezTo>
                  <a:pt x="526" y="3998"/>
                  <a:pt x="436" y="4221"/>
                  <a:pt x="355" y="4446"/>
                </a:cubicBezTo>
                <a:cubicBezTo>
                  <a:pt x="281" y="4675"/>
                  <a:pt x="216" y="4906"/>
                  <a:pt x="159" y="5139"/>
                </a:cubicBezTo>
                <a:cubicBezTo>
                  <a:pt x="111" y="5374"/>
                  <a:pt x="71" y="5612"/>
                  <a:pt x="40" y="5851"/>
                </a:cubicBezTo>
                <a:cubicBezTo>
                  <a:pt x="18" y="6091"/>
                  <a:pt x="4" y="6333"/>
                  <a:pt x="0" y="6575"/>
                </a:cubicBezTo>
                <a:cubicBezTo>
                  <a:pt x="0" y="6575"/>
                  <a:pt x="22" y="7115"/>
                  <a:pt x="86" y="7643"/>
                </a:cubicBezTo>
                <a:cubicBezTo>
                  <a:pt x="192" y="8158"/>
                  <a:pt x="336" y="8657"/>
                  <a:pt x="518" y="9139"/>
                </a:cubicBezTo>
                <a:cubicBezTo>
                  <a:pt x="736" y="9602"/>
                  <a:pt x="988" y="10044"/>
                  <a:pt x="1272" y="10465"/>
                </a:cubicBezTo>
                <a:cubicBezTo>
                  <a:pt x="1588" y="10862"/>
                  <a:pt x="1932" y="11233"/>
                  <a:pt x="2303" y="11576"/>
                </a:cubicBezTo>
                <a:cubicBezTo>
                  <a:pt x="2701" y="11891"/>
                  <a:pt x="3122" y="12175"/>
                  <a:pt x="3565" y="12427"/>
                </a:cubicBezTo>
                <a:cubicBezTo>
                  <a:pt x="4029" y="12645"/>
                  <a:pt x="4512" y="12827"/>
                  <a:pt x="5013" y="12971"/>
                </a:cubicBezTo>
                <a:cubicBezTo>
                  <a:pt x="5528" y="13077"/>
                  <a:pt x="6058" y="13141"/>
                  <a:pt x="6599" y="13163"/>
                </a:cubicBezTo>
                <a:cubicBezTo>
                  <a:pt x="6599" y="13163"/>
                  <a:pt x="7139" y="13141"/>
                  <a:pt x="7668" y="13077"/>
                </a:cubicBezTo>
                <a:cubicBezTo>
                  <a:pt x="8182" y="12971"/>
                  <a:pt x="8682" y="12827"/>
                  <a:pt x="9164" y="12645"/>
                </a:cubicBezTo>
                <a:cubicBezTo>
                  <a:pt x="9628" y="12427"/>
                  <a:pt x="10072" y="12175"/>
                  <a:pt x="10493" y="11891"/>
                </a:cubicBezTo>
                <a:cubicBezTo>
                  <a:pt x="10890" y="11576"/>
                  <a:pt x="11262" y="11233"/>
                  <a:pt x="11607" y="10862"/>
                </a:cubicBezTo>
                <a:cubicBezTo>
                  <a:pt x="11923" y="10465"/>
                  <a:pt x="12208" y="10044"/>
                  <a:pt x="12460" y="9602"/>
                </a:cubicBezTo>
                <a:cubicBezTo>
                  <a:pt x="12679" y="9139"/>
                  <a:pt x="12861" y="8657"/>
                  <a:pt x="13006" y="8158"/>
                </a:cubicBezTo>
                <a:cubicBezTo>
                  <a:pt x="13112" y="7643"/>
                  <a:pt x="13177" y="7115"/>
                  <a:pt x="13199" y="6575"/>
                </a:cubicBezTo>
                <a:cubicBezTo>
                  <a:pt x="13199" y="6575"/>
                  <a:pt x="13177" y="6036"/>
                  <a:pt x="13112" y="5508"/>
                </a:cubicBezTo>
                <a:cubicBezTo>
                  <a:pt x="13006" y="4994"/>
                  <a:pt x="12861" y="4496"/>
                  <a:pt x="12679" y="4014"/>
                </a:cubicBezTo>
                <a:cubicBezTo>
                  <a:pt x="12460" y="3552"/>
                  <a:pt x="12208" y="3110"/>
                  <a:pt x="11923" y="2690"/>
                </a:cubicBezTo>
                <a:cubicBezTo>
                  <a:pt x="11607" y="2295"/>
                  <a:pt x="11262" y="1924"/>
                  <a:pt x="10890" y="1581"/>
                </a:cubicBezTo>
                <a:cubicBezTo>
                  <a:pt x="10493" y="1267"/>
                  <a:pt x="10072" y="984"/>
                  <a:pt x="9628" y="733"/>
                </a:cubicBezTo>
                <a:cubicBezTo>
                  <a:pt x="9164" y="516"/>
                  <a:pt x="8682" y="335"/>
                  <a:pt x="8182" y="191"/>
                </a:cubicBezTo>
                <a:cubicBezTo>
                  <a:pt x="7668" y="86"/>
                  <a:pt x="7139" y="22"/>
                  <a:pt x="6599" y="0"/>
                </a:cubicBezTo>
                <a:cubicBezTo>
                  <a:pt x="6599" y="0"/>
                  <a:pt x="6584" y="0"/>
                  <a:pt x="6570" y="0"/>
                </a:cubicBezTo>
                <a:cubicBezTo>
                  <a:pt x="6557" y="0"/>
                  <a:pt x="6546" y="0"/>
                  <a:pt x="6537" y="0"/>
                </a:cubicBezTo>
                <a:cubicBezTo>
                  <a:pt x="6529" y="0"/>
                  <a:pt x="6522" y="0"/>
                  <a:pt x="6517" y="0"/>
                </a:cubicBezTo>
                <a:cubicBezTo>
                  <a:pt x="6514" y="0"/>
                  <a:pt x="6512" y="0"/>
                  <a:pt x="6512" y="0"/>
                </a:cubicBezTo>
                <a:cubicBezTo>
                  <a:pt x="6514" y="0"/>
                  <a:pt x="6517" y="0"/>
                  <a:pt x="6522" y="0"/>
                </a:cubicBezTo>
                <a:cubicBezTo>
                  <a:pt x="6529" y="0"/>
                  <a:pt x="6537" y="0"/>
                  <a:pt x="6547" y="0"/>
                </a:cubicBezTo>
                <a:cubicBezTo>
                  <a:pt x="6559" y="0"/>
                  <a:pt x="6572" y="0"/>
                  <a:pt x="6587" y="0"/>
                </a:cubicBezTo>
                <a:lnTo>
                  <a:pt x="6599" y="6575"/>
                </a:lnTo>
                <a:lnTo>
                  <a:pt x="1692" y="2172"/>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6" name="polygon113" hidden="1">
            <a:extLst>
              <a:ext uri="{FF2B5EF4-FFF2-40B4-BE49-F238E27FC236}">
                <a16:creationId xmlns:a16="http://schemas.microsoft.com/office/drawing/2014/main" id="{72C26AAE-84EB-40C8-9C15-796F9B6E31DF}"/>
              </a:ext>
            </a:extLst>
          </p:cNvPr>
          <p:cNvSpPr>
            <a:spLocks noSelect="1" noChangeArrowheads="1"/>
          </p:cNvSpPr>
          <p:nvPr/>
        </p:nvSpPr>
        <p:spPr bwMode="auto">
          <a:xfrm>
            <a:off x="4330700" y="61139388"/>
            <a:ext cx="1587500" cy="1587500"/>
          </a:xfrm>
          <a:custGeom>
            <a:avLst/>
            <a:gdLst>
              <a:gd name="T0" fmla="*/ 1891 w 13598"/>
              <a:gd name="T1" fmla="*/ 2371 h 13562"/>
              <a:gd name="T2" fmla="*/ 1579 w 13598"/>
              <a:gd name="T3" fmla="*/ 2745 h 13562"/>
              <a:gd name="T4" fmla="*/ 1166 w 13598"/>
              <a:gd name="T5" fmla="*/ 3343 h 13562"/>
              <a:gd name="T6" fmla="*/ 824 w 13598"/>
              <a:gd name="T7" fmla="*/ 3979 h 13562"/>
              <a:gd name="T8" fmla="*/ 554 w 13598"/>
              <a:gd name="T9" fmla="*/ 4646 h 13562"/>
              <a:gd name="T10" fmla="*/ 359 w 13598"/>
              <a:gd name="T11" fmla="*/ 5339 h 13562"/>
              <a:gd name="T12" fmla="*/ 240 w 13598"/>
              <a:gd name="T13" fmla="*/ 6050 h 13562"/>
              <a:gd name="T14" fmla="*/ 200 w 13598"/>
              <a:gd name="T15" fmla="*/ 6775 h 13562"/>
              <a:gd name="T16" fmla="*/ 286 w 13598"/>
              <a:gd name="T17" fmla="*/ 7843 h 13562"/>
              <a:gd name="T18" fmla="*/ 718 w 13598"/>
              <a:gd name="T19" fmla="*/ 9338 h 13562"/>
              <a:gd name="T20" fmla="*/ 1472 w 13598"/>
              <a:gd name="T21" fmla="*/ 10664 h 13562"/>
              <a:gd name="T22" fmla="*/ 2503 w 13598"/>
              <a:gd name="T23" fmla="*/ 11776 h 13562"/>
              <a:gd name="T24" fmla="*/ 3765 w 13598"/>
              <a:gd name="T25" fmla="*/ 12627 h 13562"/>
              <a:gd name="T26" fmla="*/ 5212 w 13598"/>
              <a:gd name="T27" fmla="*/ 13171 h 13562"/>
              <a:gd name="T28" fmla="*/ 6799 w 13598"/>
              <a:gd name="T29" fmla="*/ 13363 h 13562"/>
              <a:gd name="T30" fmla="*/ 7867 w 13598"/>
              <a:gd name="T31" fmla="*/ 13276 h 13562"/>
              <a:gd name="T32" fmla="*/ 9364 w 13598"/>
              <a:gd name="T33" fmla="*/ 12845 h 13562"/>
              <a:gd name="T34" fmla="*/ 10693 w 13598"/>
              <a:gd name="T35" fmla="*/ 12091 h 13562"/>
              <a:gd name="T36" fmla="*/ 11807 w 13598"/>
              <a:gd name="T37" fmla="*/ 11061 h 13562"/>
              <a:gd name="T38" fmla="*/ 12660 w 13598"/>
              <a:gd name="T39" fmla="*/ 9801 h 13562"/>
              <a:gd name="T40" fmla="*/ 13206 w 13598"/>
              <a:gd name="T41" fmla="*/ 8357 h 13562"/>
              <a:gd name="T42" fmla="*/ 13398 w 13598"/>
              <a:gd name="T43" fmla="*/ 6775 h 13562"/>
              <a:gd name="T44" fmla="*/ 13312 w 13598"/>
              <a:gd name="T45" fmla="*/ 5707 h 13562"/>
              <a:gd name="T46" fmla="*/ 12879 w 13598"/>
              <a:gd name="T47" fmla="*/ 4214 h 13562"/>
              <a:gd name="T48" fmla="*/ 12122 w 13598"/>
              <a:gd name="T49" fmla="*/ 2890 h 13562"/>
              <a:gd name="T50" fmla="*/ 11090 w 13598"/>
              <a:gd name="T51" fmla="*/ 1781 h 13562"/>
              <a:gd name="T52" fmla="*/ 9828 w 13598"/>
              <a:gd name="T53" fmla="*/ 933 h 13562"/>
              <a:gd name="T54" fmla="*/ 8382 w 13598"/>
              <a:gd name="T55" fmla="*/ 390 h 13562"/>
              <a:gd name="T56" fmla="*/ 6799 w 13598"/>
              <a:gd name="T57" fmla="*/ 200 h 13562"/>
              <a:gd name="T58" fmla="*/ 6769 w 13598"/>
              <a:gd name="T59" fmla="*/ 200 h 13562"/>
              <a:gd name="T60" fmla="*/ 6736 w 13598"/>
              <a:gd name="T61" fmla="*/ 200 h 13562"/>
              <a:gd name="T62" fmla="*/ 6717 w 13598"/>
              <a:gd name="T63" fmla="*/ 200 h 13562"/>
              <a:gd name="T64" fmla="*/ 6712 w 13598"/>
              <a:gd name="T65" fmla="*/ 200 h 13562"/>
              <a:gd name="T66" fmla="*/ 6721 w 13598"/>
              <a:gd name="T67" fmla="*/ 200 h 13562"/>
              <a:gd name="T68" fmla="*/ 6746 w 13598"/>
              <a:gd name="T69" fmla="*/ 200 h 13562"/>
              <a:gd name="T70" fmla="*/ 6787 w 13598"/>
              <a:gd name="T71" fmla="*/ 200 h 13562"/>
              <a:gd name="T72" fmla="*/ 6787 w 13598"/>
              <a:gd name="T73" fmla="*/ 200 h 13562"/>
              <a:gd name="T74" fmla="*/ 6799 w 13598"/>
              <a:gd name="T75" fmla="*/ 6775 h 13562"/>
              <a:gd name="T76" fmla="*/ 6799 w 13598"/>
              <a:gd name="T77" fmla="*/ 6775 h 13562"/>
              <a:gd name="T78" fmla="*/ 1891 w 13598"/>
              <a:gd name="T79" fmla="*/ 2371 h 1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598" h="13562">
                <a:moveTo>
                  <a:pt x="1891" y="2371"/>
                </a:moveTo>
                <a:cubicBezTo>
                  <a:pt x="1891" y="2371"/>
                  <a:pt x="1731" y="2556"/>
                  <a:pt x="1579" y="2745"/>
                </a:cubicBezTo>
                <a:cubicBezTo>
                  <a:pt x="1434" y="2940"/>
                  <a:pt x="1296" y="3139"/>
                  <a:pt x="1166" y="3343"/>
                </a:cubicBezTo>
                <a:cubicBezTo>
                  <a:pt x="1044" y="3551"/>
                  <a:pt x="930" y="3763"/>
                  <a:pt x="824" y="3979"/>
                </a:cubicBezTo>
                <a:cubicBezTo>
                  <a:pt x="726" y="4198"/>
                  <a:pt x="636" y="4420"/>
                  <a:pt x="554" y="4646"/>
                </a:cubicBezTo>
                <a:cubicBezTo>
                  <a:pt x="481" y="4874"/>
                  <a:pt x="415" y="5105"/>
                  <a:pt x="359" y="5339"/>
                </a:cubicBezTo>
                <a:cubicBezTo>
                  <a:pt x="310" y="5574"/>
                  <a:pt x="271" y="5811"/>
                  <a:pt x="240" y="6050"/>
                </a:cubicBezTo>
                <a:cubicBezTo>
                  <a:pt x="217" y="6291"/>
                  <a:pt x="204" y="6532"/>
                  <a:pt x="200" y="6775"/>
                </a:cubicBezTo>
                <a:cubicBezTo>
                  <a:pt x="200" y="6775"/>
                  <a:pt x="221" y="7315"/>
                  <a:pt x="286" y="7843"/>
                </a:cubicBezTo>
                <a:cubicBezTo>
                  <a:pt x="391" y="8357"/>
                  <a:pt x="536" y="8856"/>
                  <a:pt x="718" y="9338"/>
                </a:cubicBezTo>
                <a:cubicBezTo>
                  <a:pt x="936" y="9801"/>
                  <a:pt x="1188" y="10244"/>
                  <a:pt x="1472" y="10664"/>
                </a:cubicBezTo>
                <a:cubicBezTo>
                  <a:pt x="1787" y="11061"/>
                  <a:pt x="2131" y="11432"/>
                  <a:pt x="2503" y="11776"/>
                </a:cubicBezTo>
                <a:cubicBezTo>
                  <a:pt x="2900" y="12091"/>
                  <a:pt x="3321" y="12375"/>
                  <a:pt x="3765" y="12627"/>
                </a:cubicBezTo>
                <a:cubicBezTo>
                  <a:pt x="4229" y="12845"/>
                  <a:pt x="4712" y="13026"/>
                  <a:pt x="5212" y="13171"/>
                </a:cubicBezTo>
                <a:cubicBezTo>
                  <a:pt x="5728" y="13276"/>
                  <a:pt x="6257" y="13341"/>
                  <a:pt x="6799" y="13363"/>
                </a:cubicBezTo>
                <a:cubicBezTo>
                  <a:pt x="6799" y="13363"/>
                  <a:pt x="7339" y="13341"/>
                  <a:pt x="7867" y="13276"/>
                </a:cubicBezTo>
                <a:cubicBezTo>
                  <a:pt x="8382" y="13171"/>
                  <a:pt x="8881" y="13026"/>
                  <a:pt x="9364" y="12845"/>
                </a:cubicBezTo>
                <a:cubicBezTo>
                  <a:pt x="9828" y="12627"/>
                  <a:pt x="10271" y="12375"/>
                  <a:pt x="10693" y="12091"/>
                </a:cubicBezTo>
                <a:cubicBezTo>
                  <a:pt x="11090" y="11776"/>
                  <a:pt x="11462" y="11432"/>
                  <a:pt x="11807" y="11061"/>
                </a:cubicBezTo>
                <a:cubicBezTo>
                  <a:pt x="12122" y="10664"/>
                  <a:pt x="12407" y="10244"/>
                  <a:pt x="12660" y="9801"/>
                </a:cubicBezTo>
                <a:cubicBezTo>
                  <a:pt x="12879" y="9338"/>
                  <a:pt x="13061" y="8856"/>
                  <a:pt x="13206" y="8357"/>
                </a:cubicBezTo>
                <a:cubicBezTo>
                  <a:pt x="13312" y="7843"/>
                  <a:pt x="13376" y="7315"/>
                  <a:pt x="13398" y="6775"/>
                </a:cubicBezTo>
                <a:cubicBezTo>
                  <a:pt x="13398" y="6775"/>
                  <a:pt x="13376" y="6235"/>
                  <a:pt x="13312" y="5707"/>
                </a:cubicBezTo>
                <a:cubicBezTo>
                  <a:pt x="13206" y="5194"/>
                  <a:pt x="13061" y="4695"/>
                  <a:pt x="12879" y="4214"/>
                </a:cubicBezTo>
                <a:cubicBezTo>
                  <a:pt x="12660" y="3751"/>
                  <a:pt x="12407" y="3310"/>
                  <a:pt x="12122" y="2890"/>
                </a:cubicBezTo>
                <a:cubicBezTo>
                  <a:pt x="11807" y="2494"/>
                  <a:pt x="11462" y="2124"/>
                  <a:pt x="11090" y="1781"/>
                </a:cubicBezTo>
                <a:cubicBezTo>
                  <a:pt x="10693" y="1467"/>
                  <a:pt x="10271" y="1184"/>
                  <a:pt x="9828" y="933"/>
                </a:cubicBezTo>
                <a:cubicBezTo>
                  <a:pt x="9364" y="716"/>
                  <a:pt x="8881" y="534"/>
                  <a:pt x="8382" y="390"/>
                </a:cubicBezTo>
                <a:cubicBezTo>
                  <a:pt x="7867" y="286"/>
                  <a:pt x="7339" y="221"/>
                  <a:pt x="6799" y="200"/>
                </a:cubicBezTo>
                <a:cubicBezTo>
                  <a:pt x="6799" y="200"/>
                  <a:pt x="6783" y="200"/>
                  <a:pt x="6769" y="200"/>
                </a:cubicBezTo>
                <a:cubicBezTo>
                  <a:pt x="6757" y="200"/>
                  <a:pt x="6746" y="200"/>
                  <a:pt x="6736" y="200"/>
                </a:cubicBezTo>
                <a:cubicBezTo>
                  <a:pt x="6728" y="200"/>
                  <a:pt x="6722" y="200"/>
                  <a:pt x="6717" y="200"/>
                </a:cubicBezTo>
                <a:cubicBezTo>
                  <a:pt x="6714" y="200"/>
                  <a:pt x="6712" y="200"/>
                  <a:pt x="6712" y="200"/>
                </a:cubicBezTo>
                <a:cubicBezTo>
                  <a:pt x="6713" y="200"/>
                  <a:pt x="6717" y="200"/>
                  <a:pt x="6721" y="200"/>
                </a:cubicBezTo>
                <a:cubicBezTo>
                  <a:pt x="6728" y="200"/>
                  <a:pt x="6736" y="200"/>
                  <a:pt x="6746" y="200"/>
                </a:cubicBezTo>
                <a:cubicBezTo>
                  <a:pt x="6758" y="200"/>
                  <a:pt x="6772" y="200"/>
                  <a:pt x="6787" y="200"/>
                </a:cubicBezTo>
                <a:lnTo>
                  <a:pt x="6799" y="6775"/>
                </a:lnTo>
                <a:lnTo>
                  <a:pt x="1891" y="2371"/>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7" name="polygon114" hidden="1">
            <a:extLst>
              <a:ext uri="{FF2B5EF4-FFF2-40B4-BE49-F238E27FC236}">
                <a16:creationId xmlns:a16="http://schemas.microsoft.com/office/drawing/2014/main" id="{7EC7A40E-50DE-4A5A-A160-3CFE6B8258A1}"/>
              </a:ext>
            </a:extLst>
          </p:cNvPr>
          <p:cNvSpPr>
            <a:spLocks noSelect="1" noChangeArrowheads="1"/>
          </p:cNvSpPr>
          <p:nvPr/>
        </p:nvSpPr>
        <p:spPr bwMode="auto">
          <a:xfrm>
            <a:off x="4330700" y="62726888"/>
            <a:ext cx="1587500" cy="1587500"/>
          </a:xfrm>
          <a:custGeom>
            <a:avLst/>
            <a:gdLst>
              <a:gd name="T0" fmla="*/ 660 w 4908"/>
              <a:gd name="T1" fmla="*/ 0 h 5040"/>
              <a:gd name="T2" fmla="*/ 592 w 4908"/>
              <a:gd name="T3" fmla="*/ 58 h 5040"/>
              <a:gd name="T4" fmla="*/ 489 w 4908"/>
              <a:gd name="T5" fmla="*/ 148 h 5040"/>
              <a:gd name="T6" fmla="*/ 388 w 4908"/>
              <a:gd name="T7" fmla="*/ 241 h 5040"/>
              <a:gd name="T8" fmla="*/ 288 w 4908"/>
              <a:gd name="T9" fmla="*/ 337 h 5040"/>
              <a:gd name="T10" fmla="*/ 189 w 4908"/>
              <a:gd name="T11" fmla="*/ 434 h 5040"/>
              <a:gd name="T12" fmla="*/ 93 w 4908"/>
              <a:gd name="T13" fmla="*/ 534 h 5040"/>
              <a:gd name="T14" fmla="*/ 0 w 4908"/>
              <a:gd name="T15" fmla="*/ 636 h 5040"/>
              <a:gd name="T16" fmla="*/ 0 w 4908"/>
              <a:gd name="T17" fmla="*/ 636 h 5040"/>
              <a:gd name="T18" fmla="*/ 4908 w 4908"/>
              <a:gd name="T19" fmla="*/ 5040 h 5040"/>
              <a:gd name="T20" fmla="*/ 4908 w 4908"/>
              <a:gd name="T21" fmla="*/ 5040 h 5040"/>
              <a:gd name="T22" fmla="*/ 660 w 4908"/>
              <a:gd name="T23" fmla="*/ 0 h 5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08" h="5040">
                <a:moveTo>
                  <a:pt x="660" y="0"/>
                </a:moveTo>
                <a:cubicBezTo>
                  <a:pt x="660" y="0"/>
                  <a:pt x="626" y="29"/>
                  <a:pt x="592" y="58"/>
                </a:cubicBezTo>
                <a:cubicBezTo>
                  <a:pt x="557" y="88"/>
                  <a:pt x="523" y="118"/>
                  <a:pt x="489" y="148"/>
                </a:cubicBezTo>
                <a:cubicBezTo>
                  <a:pt x="455" y="179"/>
                  <a:pt x="422" y="210"/>
                  <a:pt x="388" y="241"/>
                </a:cubicBezTo>
                <a:cubicBezTo>
                  <a:pt x="354" y="273"/>
                  <a:pt x="321" y="304"/>
                  <a:pt x="288" y="337"/>
                </a:cubicBezTo>
                <a:cubicBezTo>
                  <a:pt x="255" y="369"/>
                  <a:pt x="222" y="401"/>
                  <a:pt x="189" y="434"/>
                </a:cubicBezTo>
                <a:cubicBezTo>
                  <a:pt x="157" y="467"/>
                  <a:pt x="125" y="501"/>
                  <a:pt x="93" y="534"/>
                </a:cubicBezTo>
                <a:cubicBezTo>
                  <a:pt x="62" y="568"/>
                  <a:pt x="31" y="602"/>
                  <a:pt x="0" y="636"/>
                </a:cubicBezTo>
                <a:lnTo>
                  <a:pt x="4908" y="5040"/>
                </a:lnTo>
                <a:lnTo>
                  <a:pt x="660" y="0"/>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8" name="polygon115" hidden="1">
            <a:extLst>
              <a:ext uri="{FF2B5EF4-FFF2-40B4-BE49-F238E27FC236}">
                <a16:creationId xmlns:a16="http://schemas.microsoft.com/office/drawing/2014/main" id="{B839AAC0-89E0-4395-B15F-80DBC00DF521}"/>
              </a:ext>
            </a:extLst>
          </p:cNvPr>
          <p:cNvSpPr>
            <a:spLocks noSelect="1" noChangeArrowheads="1"/>
          </p:cNvSpPr>
          <p:nvPr/>
        </p:nvSpPr>
        <p:spPr bwMode="auto">
          <a:xfrm>
            <a:off x="4330700" y="64314388"/>
            <a:ext cx="1587500" cy="1587500"/>
          </a:xfrm>
          <a:custGeom>
            <a:avLst/>
            <a:gdLst>
              <a:gd name="T0" fmla="*/ 859 w 5307"/>
              <a:gd name="T1" fmla="*/ 200 h 5439"/>
              <a:gd name="T2" fmla="*/ 791 w 5307"/>
              <a:gd name="T3" fmla="*/ 258 h 5439"/>
              <a:gd name="T4" fmla="*/ 689 w 5307"/>
              <a:gd name="T5" fmla="*/ 348 h 5439"/>
              <a:gd name="T6" fmla="*/ 587 w 5307"/>
              <a:gd name="T7" fmla="*/ 441 h 5439"/>
              <a:gd name="T8" fmla="*/ 487 w 5307"/>
              <a:gd name="T9" fmla="*/ 536 h 5439"/>
              <a:gd name="T10" fmla="*/ 389 w 5307"/>
              <a:gd name="T11" fmla="*/ 634 h 5439"/>
              <a:gd name="T12" fmla="*/ 293 w 5307"/>
              <a:gd name="T13" fmla="*/ 734 h 5439"/>
              <a:gd name="T14" fmla="*/ 200 w 5307"/>
              <a:gd name="T15" fmla="*/ 835 h 5439"/>
              <a:gd name="T16" fmla="*/ 200 w 5307"/>
              <a:gd name="T17" fmla="*/ 835 h 5439"/>
              <a:gd name="T18" fmla="*/ 5107 w 5307"/>
              <a:gd name="T19" fmla="*/ 5239 h 5439"/>
              <a:gd name="T20" fmla="*/ 5107 w 5307"/>
              <a:gd name="T21" fmla="*/ 5239 h 5439"/>
              <a:gd name="T22" fmla="*/ 859 w 5307"/>
              <a:gd name="T23" fmla="*/ 200 h 5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07" h="5439">
                <a:moveTo>
                  <a:pt x="859" y="200"/>
                </a:moveTo>
                <a:cubicBezTo>
                  <a:pt x="859" y="200"/>
                  <a:pt x="825" y="229"/>
                  <a:pt x="791" y="258"/>
                </a:cubicBezTo>
                <a:cubicBezTo>
                  <a:pt x="757" y="288"/>
                  <a:pt x="723" y="318"/>
                  <a:pt x="689" y="348"/>
                </a:cubicBezTo>
                <a:cubicBezTo>
                  <a:pt x="655" y="379"/>
                  <a:pt x="621" y="409"/>
                  <a:pt x="587" y="441"/>
                </a:cubicBezTo>
                <a:cubicBezTo>
                  <a:pt x="554" y="472"/>
                  <a:pt x="521" y="504"/>
                  <a:pt x="487" y="536"/>
                </a:cubicBezTo>
                <a:cubicBezTo>
                  <a:pt x="454" y="568"/>
                  <a:pt x="422" y="601"/>
                  <a:pt x="389" y="634"/>
                </a:cubicBezTo>
                <a:cubicBezTo>
                  <a:pt x="357" y="667"/>
                  <a:pt x="325" y="700"/>
                  <a:pt x="293" y="734"/>
                </a:cubicBezTo>
                <a:cubicBezTo>
                  <a:pt x="261" y="767"/>
                  <a:pt x="230" y="801"/>
                  <a:pt x="200" y="835"/>
                </a:cubicBezTo>
                <a:lnTo>
                  <a:pt x="5107" y="5239"/>
                </a:lnTo>
                <a:lnTo>
                  <a:pt x="859" y="200"/>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9" name="polygon116" hidden="1">
            <a:extLst>
              <a:ext uri="{FF2B5EF4-FFF2-40B4-BE49-F238E27FC236}">
                <a16:creationId xmlns:a16="http://schemas.microsoft.com/office/drawing/2014/main" id="{D4EBD5AA-FCAC-479E-9C8E-966AD4C5DFCF}"/>
              </a:ext>
            </a:extLst>
          </p:cNvPr>
          <p:cNvSpPr>
            <a:spLocks noSelect="1" noChangeArrowheads="1"/>
          </p:cNvSpPr>
          <p:nvPr/>
        </p:nvSpPr>
        <p:spPr bwMode="auto">
          <a:xfrm>
            <a:off x="4330700" y="65901888"/>
            <a:ext cx="1587500" cy="1587500"/>
          </a:xfrm>
          <a:custGeom>
            <a:avLst/>
            <a:gdLst>
              <a:gd name="T0" fmla="*/ 180 w 4248"/>
              <a:gd name="T1" fmla="*/ 0 h 5184"/>
              <a:gd name="T2" fmla="*/ 162 w 4248"/>
              <a:gd name="T3" fmla="*/ 14 h 5184"/>
              <a:gd name="T4" fmla="*/ 135 w 4248"/>
              <a:gd name="T5" fmla="*/ 36 h 5184"/>
              <a:gd name="T6" fmla="*/ 108 w 4248"/>
              <a:gd name="T7" fmla="*/ 58 h 5184"/>
              <a:gd name="T8" fmla="*/ 81 w 4248"/>
              <a:gd name="T9" fmla="*/ 79 h 5184"/>
              <a:gd name="T10" fmla="*/ 54 w 4248"/>
              <a:gd name="T11" fmla="*/ 101 h 5184"/>
              <a:gd name="T12" fmla="*/ 27 w 4248"/>
              <a:gd name="T13" fmla="*/ 122 h 5184"/>
              <a:gd name="T14" fmla="*/ 0 w 4248"/>
              <a:gd name="T15" fmla="*/ 144 h 5184"/>
              <a:gd name="T16" fmla="*/ 0 w 4248"/>
              <a:gd name="T17" fmla="*/ 144 h 5184"/>
              <a:gd name="T18" fmla="*/ 4248 w 4248"/>
              <a:gd name="T19" fmla="*/ 5184 h 5184"/>
              <a:gd name="T20" fmla="*/ 4248 w 4248"/>
              <a:gd name="T21" fmla="*/ 5184 h 5184"/>
              <a:gd name="T22" fmla="*/ 180 w 4248"/>
              <a:gd name="T23" fmla="*/ 0 h 5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48" h="5184">
                <a:moveTo>
                  <a:pt x="180" y="0"/>
                </a:moveTo>
                <a:cubicBezTo>
                  <a:pt x="180" y="0"/>
                  <a:pt x="171" y="7"/>
                  <a:pt x="162" y="14"/>
                </a:cubicBezTo>
                <a:cubicBezTo>
                  <a:pt x="153" y="22"/>
                  <a:pt x="144" y="29"/>
                  <a:pt x="135" y="36"/>
                </a:cubicBezTo>
                <a:cubicBezTo>
                  <a:pt x="126" y="43"/>
                  <a:pt x="117" y="50"/>
                  <a:pt x="108" y="58"/>
                </a:cubicBezTo>
                <a:cubicBezTo>
                  <a:pt x="99" y="65"/>
                  <a:pt x="90" y="72"/>
                  <a:pt x="81" y="79"/>
                </a:cubicBezTo>
                <a:cubicBezTo>
                  <a:pt x="72" y="86"/>
                  <a:pt x="63" y="94"/>
                  <a:pt x="54" y="101"/>
                </a:cubicBezTo>
                <a:cubicBezTo>
                  <a:pt x="45" y="108"/>
                  <a:pt x="36" y="115"/>
                  <a:pt x="27" y="122"/>
                </a:cubicBezTo>
                <a:cubicBezTo>
                  <a:pt x="18" y="130"/>
                  <a:pt x="9" y="137"/>
                  <a:pt x="0" y="144"/>
                </a:cubicBezTo>
                <a:lnTo>
                  <a:pt x="4248" y="5184"/>
                </a:lnTo>
                <a:lnTo>
                  <a:pt x="180" y="0"/>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0" name="polygon117" hidden="1">
            <a:extLst>
              <a:ext uri="{FF2B5EF4-FFF2-40B4-BE49-F238E27FC236}">
                <a16:creationId xmlns:a16="http://schemas.microsoft.com/office/drawing/2014/main" id="{1D3A657E-74A9-4C41-BE00-0B9D89DA13F1}"/>
              </a:ext>
            </a:extLst>
          </p:cNvPr>
          <p:cNvSpPr>
            <a:spLocks noSelect="1" noChangeArrowheads="1"/>
          </p:cNvSpPr>
          <p:nvPr/>
        </p:nvSpPr>
        <p:spPr bwMode="auto">
          <a:xfrm>
            <a:off x="4330700" y="67489388"/>
            <a:ext cx="1587500" cy="1587500"/>
          </a:xfrm>
          <a:custGeom>
            <a:avLst/>
            <a:gdLst>
              <a:gd name="T0" fmla="*/ 380 w 4647"/>
              <a:gd name="T1" fmla="*/ 200 h 5583"/>
              <a:gd name="T2" fmla="*/ 362 w 4647"/>
              <a:gd name="T3" fmla="*/ 214 h 5583"/>
              <a:gd name="T4" fmla="*/ 335 w 4647"/>
              <a:gd name="T5" fmla="*/ 236 h 5583"/>
              <a:gd name="T6" fmla="*/ 308 w 4647"/>
              <a:gd name="T7" fmla="*/ 257 h 5583"/>
              <a:gd name="T8" fmla="*/ 281 w 4647"/>
              <a:gd name="T9" fmla="*/ 279 h 5583"/>
              <a:gd name="T10" fmla="*/ 254 w 4647"/>
              <a:gd name="T11" fmla="*/ 300 h 5583"/>
              <a:gd name="T12" fmla="*/ 227 w 4647"/>
              <a:gd name="T13" fmla="*/ 322 h 5583"/>
              <a:gd name="T14" fmla="*/ 200 w 4647"/>
              <a:gd name="T15" fmla="*/ 344 h 5583"/>
              <a:gd name="T16" fmla="*/ 200 w 4647"/>
              <a:gd name="T17" fmla="*/ 344 h 5583"/>
              <a:gd name="T18" fmla="*/ 4447 w 4647"/>
              <a:gd name="T19" fmla="*/ 5383 h 5583"/>
              <a:gd name="T20" fmla="*/ 4447 w 4647"/>
              <a:gd name="T21" fmla="*/ 5383 h 5583"/>
              <a:gd name="T22" fmla="*/ 380 w 4647"/>
              <a:gd name="T23" fmla="*/ 200 h 5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47" h="5583">
                <a:moveTo>
                  <a:pt x="380" y="200"/>
                </a:moveTo>
                <a:cubicBezTo>
                  <a:pt x="380" y="200"/>
                  <a:pt x="371" y="207"/>
                  <a:pt x="362" y="214"/>
                </a:cubicBezTo>
                <a:cubicBezTo>
                  <a:pt x="353" y="221"/>
                  <a:pt x="344" y="228"/>
                  <a:pt x="335" y="236"/>
                </a:cubicBezTo>
                <a:cubicBezTo>
                  <a:pt x="326" y="243"/>
                  <a:pt x="317" y="250"/>
                  <a:pt x="308" y="257"/>
                </a:cubicBezTo>
                <a:cubicBezTo>
                  <a:pt x="299" y="264"/>
                  <a:pt x="290" y="272"/>
                  <a:pt x="281" y="279"/>
                </a:cubicBezTo>
                <a:cubicBezTo>
                  <a:pt x="272" y="286"/>
                  <a:pt x="263" y="293"/>
                  <a:pt x="254" y="300"/>
                </a:cubicBezTo>
                <a:cubicBezTo>
                  <a:pt x="245" y="308"/>
                  <a:pt x="236" y="315"/>
                  <a:pt x="227" y="322"/>
                </a:cubicBezTo>
                <a:cubicBezTo>
                  <a:pt x="218" y="329"/>
                  <a:pt x="209" y="336"/>
                  <a:pt x="200" y="344"/>
                </a:cubicBezTo>
                <a:lnTo>
                  <a:pt x="4447" y="5383"/>
                </a:lnTo>
                <a:lnTo>
                  <a:pt x="380" y="200"/>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1" name="polygon118" hidden="1">
            <a:extLst>
              <a:ext uri="{FF2B5EF4-FFF2-40B4-BE49-F238E27FC236}">
                <a16:creationId xmlns:a16="http://schemas.microsoft.com/office/drawing/2014/main" id="{C12377B6-8BA8-49FA-824C-1691853C9CDA}"/>
              </a:ext>
            </a:extLst>
          </p:cNvPr>
          <p:cNvSpPr>
            <a:spLocks noSelect="1" noChangeArrowheads="1"/>
          </p:cNvSpPr>
          <p:nvPr/>
        </p:nvSpPr>
        <p:spPr bwMode="auto">
          <a:xfrm>
            <a:off x="4330700" y="69076888"/>
            <a:ext cx="1587500" cy="1587500"/>
          </a:xfrm>
          <a:custGeom>
            <a:avLst/>
            <a:gdLst>
              <a:gd name="T0" fmla="*/ 2796 w 4068"/>
              <a:gd name="T1" fmla="*/ 0 h 6455"/>
              <a:gd name="T2" fmla="*/ 2492 w 4068"/>
              <a:gd name="T3" fmla="*/ 65 h 6455"/>
              <a:gd name="T4" fmla="*/ 2043 w 4068"/>
              <a:gd name="T5" fmla="*/ 190 h 6455"/>
              <a:gd name="T6" fmla="*/ 1606 w 4068"/>
              <a:gd name="T7" fmla="*/ 348 h 6455"/>
              <a:gd name="T8" fmla="*/ 1181 w 4068"/>
              <a:gd name="T9" fmla="*/ 535 h 6455"/>
              <a:gd name="T10" fmla="*/ 771 w 4068"/>
              <a:gd name="T11" fmla="*/ 753 h 6455"/>
              <a:gd name="T12" fmla="*/ 377 w 4068"/>
              <a:gd name="T13" fmla="*/ 999 h 6455"/>
              <a:gd name="T14" fmla="*/ 0 w 4068"/>
              <a:gd name="T15" fmla="*/ 1272 h 6455"/>
              <a:gd name="T16" fmla="*/ 0 w 4068"/>
              <a:gd name="T17" fmla="*/ 1272 h 6455"/>
              <a:gd name="T18" fmla="*/ 4068 w 4068"/>
              <a:gd name="T19" fmla="*/ 6455 h 6455"/>
              <a:gd name="T20" fmla="*/ 4068 w 4068"/>
              <a:gd name="T21" fmla="*/ 6455 h 6455"/>
              <a:gd name="T22" fmla="*/ 2796 w 4068"/>
              <a:gd name="T23" fmla="*/ 0 h 6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68" h="6455">
                <a:moveTo>
                  <a:pt x="2796" y="0"/>
                </a:moveTo>
                <a:cubicBezTo>
                  <a:pt x="2796" y="0"/>
                  <a:pt x="2643" y="31"/>
                  <a:pt x="2492" y="65"/>
                </a:cubicBezTo>
                <a:cubicBezTo>
                  <a:pt x="2341" y="103"/>
                  <a:pt x="2192" y="145"/>
                  <a:pt x="2043" y="190"/>
                </a:cubicBezTo>
                <a:cubicBezTo>
                  <a:pt x="1896" y="239"/>
                  <a:pt x="1751" y="292"/>
                  <a:pt x="1606" y="348"/>
                </a:cubicBezTo>
                <a:cubicBezTo>
                  <a:pt x="1463" y="407"/>
                  <a:pt x="1321" y="469"/>
                  <a:pt x="1181" y="535"/>
                </a:cubicBezTo>
                <a:cubicBezTo>
                  <a:pt x="1043" y="605"/>
                  <a:pt x="906" y="677"/>
                  <a:pt x="771" y="753"/>
                </a:cubicBezTo>
                <a:cubicBezTo>
                  <a:pt x="638" y="832"/>
                  <a:pt x="506" y="914"/>
                  <a:pt x="377" y="999"/>
                </a:cubicBezTo>
                <a:cubicBezTo>
                  <a:pt x="249" y="1087"/>
                  <a:pt x="123" y="1178"/>
                  <a:pt x="0" y="1272"/>
                </a:cubicBezTo>
                <a:lnTo>
                  <a:pt x="4068" y="6455"/>
                </a:lnTo>
                <a:lnTo>
                  <a:pt x="2796" y="0"/>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2" name="polygon119" hidden="1">
            <a:extLst>
              <a:ext uri="{FF2B5EF4-FFF2-40B4-BE49-F238E27FC236}">
                <a16:creationId xmlns:a16="http://schemas.microsoft.com/office/drawing/2014/main" id="{950E64D9-41E5-4AE6-8BBD-31BD6BFB163F}"/>
              </a:ext>
            </a:extLst>
          </p:cNvPr>
          <p:cNvSpPr>
            <a:spLocks noSelect="1" noChangeArrowheads="1"/>
          </p:cNvSpPr>
          <p:nvPr/>
        </p:nvSpPr>
        <p:spPr bwMode="auto">
          <a:xfrm>
            <a:off x="4330700" y="70664388"/>
            <a:ext cx="1587500" cy="1587500"/>
          </a:xfrm>
          <a:custGeom>
            <a:avLst/>
            <a:gdLst>
              <a:gd name="T0" fmla="*/ 2995 w 4467"/>
              <a:gd name="T1" fmla="*/ 200 h 6855"/>
              <a:gd name="T2" fmla="*/ 2691 w 4467"/>
              <a:gd name="T3" fmla="*/ 265 h 6855"/>
              <a:gd name="T4" fmla="*/ 2243 w 4467"/>
              <a:gd name="T5" fmla="*/ 390 h 6855"/>
              <a:gd name="T6" fmla="*/ 1806 w 4467"/>
              <a:gd name="T7" fmla="*/ 547 h 6855"/>
              <a:gd name="T8" fmla="*/ 1381 w 4467"/>
              <a:gd name="T9" fmla="*/ 735 h 6855"/>
              <a:gd name="T10" fmla="*/ 971 w 4467"/>
              <a:gd name="T11" fmla="*/ 953 h 6855"/>
              <a:gd name="T12" fmla="*/ 576 w 4467"/>
              <a:gd name="T13" fmla="*/ 1198 h 6855"/>
              <a:gd name="T14" fmla="*/ 200 w 4467"/>
              <a:gd name="T15" fmla="*/ 1471 h 6855"/>
              <a:gd name="T16" fmla="*/ 200 w 4467"/>
              <a:gd name="T17" fmla="*/ 1471 h 6855"/>
              <a:gd name="T18" fmla="*/ 4267 w 4467"/>
              <a:gd name="T19" fmla="*/ 6655 h 6855"/>
              <a:gd name="T20" fmla="*/ 4267 w 4467"/>
              <a:gd name="T21" fmla="*/ 6655 h 6855"/>
              <a:gd name="T22" fmla="*/ 2995 w 4467"/>
              <a:gd name="T23" fmla="*/ 200 h 6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7" h="6855">
                <a:moveTo>
                  <a:pt x="2995" y="200"/>
                </a:moveTo>
                <a:cubicBezTo>
                  <a:pt x="2995" y="200"/>
                  <a:pt x="2843" y="230"/>
                  <a:pt x="2691" y="265"/>
                </a:cubicBezTo>
                <a:cubicBezTo>
                  <a:pt x="2541" y="303"/>
                  <a:pt x="2391" y="345"/>
                  <a:pt x="2243" y="390"/>
                </a:cubicBezTo>
                <a:cubicBezTo>
                  <a:pt x="2096" y="439"/>
                  <a:pt x="1950" y="491"/>
                  <a:pt x="1806" y="547"/>
                </a:cubicBezTo>
                <a:cubicBezTo>
                  <a:pt x="1663" y="606"/>
                  <a:pt x="1521" y="669"/>
                  <a:pt x="1381" y="735"/>
                </a:cubicBezTo>
                <a:cubicBezTo>
                  <a:pt x="1242" y="804"/>
                  <a:pt x="1106" y="877"/>
                  <a:pt x="971" y="953"/>
                </a:cubicBezTo>
                <a:cubicBezTo>
                  <a:pt x="837" y="1031"/>
                  <a:pt x="706" y="1113"/>
                  <a:pt x="576" y="1198"/>
                </a:cubicBezTo>
                <a:cubicBezTo>
                  <a:pt x="449" y="1287"/>
                  <a:pt x="323" y="1378"/>
                  <a:pt x="200" y="1471"/>
                </a:cubicBezTo>
                <a:lnTo>
                  <a:pt x="4267" y="6655"/>
                </a:lnTo>
                <a:lnTo>
                  <a:pt x="2995" y="200"/>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3" name="polygon120" hidden="1">
            <a:extLst>
              <a:ext uri="{FF2B5EF4-FFF2-40B4-BE49-F238E27FC236}">
                <a16:creationId xmlns:a16="http://schemas.microsoft.com/office/drawing/2014/main" id="{B5DE1A54-E188-406A-88F1-86492CE601B8}"/>
              </a:ext>
            </a:extLst>
          </p:cNvPr>
          <p:cNvSpPr>
            <a:spLocks noSelect="1" noChangeArrowheads="1"/>
          </p:cNvSpPr>
          <p:nvPr/>
        </p:nvSpPr>
        <p:spPr bwMode="auto">
          <a:xfrm>
            <a:off x="4330700" y="72251888"/>
            <a:ext cx="1587500" cy="1587500"/>
          </a:xfrm>
          <a:custGeom>
            <a:avLst/>
            <a:gdLst>
              <a:gd name="T0" fmla="*/ 348 w 1272"/>
              <a:gd name="T1" fmla="*/ 0 h 6515"/>
              <a:gd name="T2" fmla="*/ 312 w 1272"/>
              <a:gd name="T3" fmla="*/ 4 h 6515"/>
              <a:gd name="T4" fmla="*/ 260 w 1272"/>
              <a:gd name="T5" fmla="*/ 11 h 6515"/>
              <a:gd name="T6" fmla="*/ 208 w 1272"/>
              <a:gd name="T7" fmla="*/ 19 h 6515"/>
              <a:gd name="T8" fmla="*/ 157 w 1272"/>
              <a:gd name="T9" fmla="*/ 29 h 6515"/>
              <a:gd name="T10" fmla="*/ 105 w 1272"/>
              <a:gd name="T11" fmla="*/ 39 h 6515"/>
              <a:gd name="T12" fmla="*/ 53 w 1272"/>
              <a:gd name="T13" fmla="*/ 49 h 6515"/>
              <a:gd name="T14" fmla="*/ 0 w 1272"/>
              <a:gd name="T15" fmla="*/ 60 h 6515"/>
              <a:gd name="T16" fmla="*/ 0 w 1272"/>
              <a:gd name="T17" fmla="*/ 60 h 6515"/>
              <a:gd name="T18" fmla="*/ 1272 w 1272"/>
              <a:gd name="T19" fmla="*/ 6515 h 6515"/>
              <a:gd name="T20" fmla="*/ 1272 w 1272"/>
              <a:gd name="T21" fmla="*/ 6515 h 6515"/>
              <a:gd name="T22" fmla="*/ 348 w 1272"/>
              <a:gd name="T23" fmla="*/ 0 h 6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2" h="6515">
                <a:moveTo>
                  <a:pt x="348" y="0"/>
                </a:moveTo>
                <a:cubicBezTo>
                  <a:pt x="348" y="0"/>
                  <a:pt x="330" y="2"/>
                  <a:pt x="312" y="4"/>
                </a:cubicBezTo>
                <a:cubicBezTo>
                  <a:pt x="295" y="6"/>
                  <a:pt x="277" y="9"/>
                  <a:pt x="260" y="11"/>
                </a:cubicBezTo>
                <a:cubicBezTo>
                  <a:pt x="243" y="14"/>
                  <a:pt x="225" y="16"/>
                  <a:pt x="208" y="19"/>
                </a:cubicBezTo>
                <a:cubicBezTo>
                  <a:pt x="191" y="22"/>
                  <a:pt x="174" y="26"/>
                  <a:pt x="157" y="29"/>
                </a:cubicBezTo>
                <a:cubicBezTo>
                  <a:pt x="140" y="32"/>
                  <a:pt x="123" y="35"/>
                  <a:pt x="105" y="39"/>
                </a:cubicBezTo>
                <a:cubicBezTo>
                  <a:pt x="88" y="42"/>
                  <a:pt x="71" y="46"/>
                  <a:pt x="53" y="49"/>
                </a:cubicBezTo>
                <a:cubicBezTo>
                  <a:pt x="36" y="53"/>
                  <a:pt x="18" y="56"/>
                  <a:pt x="0" y="60"/>
                </a:cubicBezTo>
                <a:lnTo>
                  <a:pt x="1272" y="6515"/>
                </a:lnTo>
                <a:lnTo>
                  <a:pt x="348" y="0"/>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4" name="polygon121" hidden="1">
            <a:extLst>
              <a:ext uri="{FF2B5EF4-FFF2-40B4-BE49-F238E27FC236}">
                <a16:creationId xmlns:a16="http://schemas.microsoft.com/office/drawing/2014/main" id="{D67767DD-98DD-418B-BFDB-FE2AB04C7932}"/>
              </a:ext>
            </a:extLst>
          </p:cNvPr>
          <p:cNvSpPr>
            <a:spLocks noSelect="1" noChangeArrowheads="1"/>
          </p:cNvSpPr>
          <p:nvPr/>
        </p:nvSpPr>
        <p:spPr bwMode="auto">
          <a:xfrm>
            <a:off x="4330700" y="73839388"/>
            <a:ext cx="1587500" cy="1587500"/>
          </a:xfrm>
          <a:custGeom>
            <a:avLst/>
            <a:gdLst>
              <a:gd name="T0" fmla="*/ 548 w 1671"/>
              <a:gd name="T1" fmla="*/ 200 h 6915"/>
              <a:gd name="T2" fmla="*/ 512 w 1671"/>
              <a:gd name="T3" fmla="*/ 204 h 6915"/>
              <a:gd name="T4" fmla="*/ 459 w 1671"/>
              <a:gd name="T5" fmla="*/ 211 h 6915"/>
              <a:gd name="T6" fmla="*/ 408 w 1671"/>
              <a:gd name="T7" fmla="*/ 219 h 6915"/>
              <a:gd name="T8" fmla="*/ 356 w 1671"/>
              <a:gd name="T9" fmla="*/ 228 h 6915"/>
              <a:gd name="T10" fmla="*/ 305 w 1671"/>
              <a:gd name="T11" fmla="*/ 238 h 6915"/>
              <a:gd name="T12" fmla="*/ 253 w 1671"/>
              <a:gd name="T13" fmla="*/ 249 h 6915"/>
              <a:gd name="T14" fmla="*/ 200 w 1671"/>
              <a:gd name="T15" fmla="*/ 260 h 6915"/>
              <a:gd name="T16" fmla="*/ 200 w 1671"/>
              <a:gd name="T17" fmla="*/ 260 h 6915"/>
              <a:gd name="T18" fmla="*/ 1471 w 1671"/>
              <a:gd name="T19" fmla="*/ 6715 h 6915"/>
              <a:gd name="T20" fmla="*/ 1471 w 1671"/>
              <a:gd name="T21" fmla="*/ 6715 h 6915"/>
              <a:gd name="T22" fmla="*/ 548 w 1671"/>
              <a:gd name="T23" fmla="*/ 200 h 6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1" h="6915">
                <a:moveTo>
                  <a:pt x="548" y="200"/>
                </a:moveTo>
                <a:cubicBezTo>
                  <a:pt x="548" y="200"/>
                  <a:pt x="530" y="201"/>
                  <a:pt x="512" y="204"/>
                </a:cubicBezTo>
                <a:cubicBezTo>
                  <a:pt x="494" y="206"/>
                  <a:pt x="477" y="208"/>
                  <a:pt x="459" y="211"/>
                </a:cubicBezTo>
                <a:cubicBezTo>
                  <a:pt x="442" y="213"/>
                  <a:pt x="425" y="216"/>
                  <a:pt x="408" y="219"/>
                </a:cubicBezTo>
                <a:cubicBezTo>
                  <a:pt x="391" y="222"/>
                  <a:pt x="374" y="225"/>
                  <a:pt x="356" y="228"/>
                </a:cubicBezTo>
                <a:cubicBezTo>
                  <a:pt x="339" y="232"/>
                  <a:pt x="322" y="235"/>
                  <a:pt x="305" y="238"/>
                </a:cubicBezTo>
                <a:cubicBezTo>
                  <a:pt x="288" y="242"/>
                  <a:pt x="270" y="245"/>
                  <a:pt x="253" y="249"/>
                </a:cubicBezTo>
                <a:cubicBezTo>
                  <a:pt x="235" y="252"/>
                  <a:pt x="217" y="256"/>
                  <a:pt x="200" y="260"/>
                </a:cubicBezTo>
                <a:lnTo>
                  <a:pt x="1471" y="6715"/>
                </a:lnTo>
                <a:lnTo>
                  <a:pt x="548" y="200"/>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5" name="polygon122" hidden="1">
            <a:extLst>
              <a:ext uri="{FF2B5EF4-FFF2-40B4-BE49-F238E27FC236}">
                <a16:creationId xmlns:a16="http://schemas.microsoft.com/office/drawing/2014/main" id="{30B0054F-109A-4670-9EA7-DD98A717B597}"/>
              </a:ext>
            </a:extLst>
          </p:cNvPr>
          <p:cNvSpPr>
            <a:spLocks noSelect="1" noChangeArrowheads="1"/>
          </p:cNvSpPr>
          <p:nvPr/>
        </p:nvSpPr>
        <p:spPr bwMode="auto">
          <a:xfrm>
            <a:off x="4330700" y="75426888"/>
            <a:ext cx="1587500" cy="1587500"/>
          </a:xfrm>
          <a:custGeom>
            <a:avLst/>
            <a:gdLst>
              <a:gd name="T0" fmla="*/ 108 w 924"/>
              <a:gd name="T1" fmla="*/ 0 h 6527"/>
              <a:gd name="T2" fmla="*/ 97 w 924"/>
              <a:gd name="T3" fmla="*/ 0 h 6527"/>
              <a:gd name="T4" fmla="*/ 81 w 924"/>
              <a:gd name="T5" fmla="*/ 2 h 6527"/>
              <a:gd name="T6" fmla="*/ 65 w 924"/>
              <a:gd name="T7" fmla="*/ 4 h 6527"/>
              <a:gd name="T8" fmla="*/ 49 w 924"/>
              <a:gd name="T9" fmla="*/ 7 h 6527"/>
              <a:gd name="T10" fmla="*/ 32 w 924"/>
              <a:gd name="T11" fmla="*/ 9 h 6527"/>
              <a:gd name="T12" fmla="*/ 16 w 924"/>
              <a:gd name="T13" fmla="*/ 11 h 6527"/>
              <a:gd name="T14" fmla="*/ 0 w 924"/>
              <a:gd name="T15" fmla="*/ 12 h 6527"/>
              <a:gd name="T16" fmla="*/ 0 w 924"/>
              <a:gd name="T17" fmla="*/ 12 h 6527"/>
              <a:gd name="T18" fmla="*/ 924 w 924"/>
              <a:gd name="T19" fmla="*/ 6527 h 6527"/>
              <a:gd name="T20" fmla="*/ 924 w 924"/>
              <a:gd name="T21" fmla="*/ 6527 h 6527"/>
              <a:gd name="T22" fmla="*/ 108 w 924"/>
              <a:gd name="T23" fmla="*/ 0 h 6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4" h="6527">
                <a:moveTo>
                  <a:pt x="108" y="0"/>
                </a:moveTo>
                <a:cubicBezTo>
                  <a:pt x="108" y="0"/>
                  <a:pt x="103" y="0"/>
                  <a:pt x="97" y="0"/>
                </a:cubicBezTo>
                <a:cubicBezTo>
                  <a:pt x="92" y="1"/>
                  <a:pt x="86" y="1"/>
                  <a:pt x="81" y="2"/>
                </a:cubicBezTo>
                <a:cubicBezTo>
                  <a:pt x="76" y="3"/>
                  <a:pt x="70" y="3"/>
                  <a:pt x="65" y="4"/>
                </a:cubicBezTo>
                <a:cubicBezTo>
                  <a:pt x="59" y="5"/>
                  <a:pt x="54" y="6"/>
                  <a:pt x="49" y="7"/>
                </a:cubicBezTo>
                <a:cubicBezTo>
                  <a:pt x="43" y="8"/>
                  <a:pt x="38" y="9"/>
                  <a:pt x="32" y="9"/>
                </a:cubicBezTo>
                <a:cubicBezTo>
                  <a:pt x="27" y="10"/>
                  <a:pt x="22" y="11"/>
                  <a:pt x="16" y="11"/>
                </a:cubicBezTo>
                <a:cubicBezTo>
                  <a:pt x="11" y="12"/>
                  <a:pt x="5" y="12"/>
                  <a:pt x="0" y="12"/>
                </a:cubicBezTo>
                <a:lnTo>
                  <a:pt x="924" y="6527"/>
                </a:lnTo>
                <a:lnTo>
                  <a:pt x="108" y="0"/>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6" name="polygon123" hidden="1">
            <a:extLst>
              <a:ext uri="{FF2B5EF4-FFF2-40B4-BE49-F238E27FC236}">
                <a16:creationId xmlns:a16="http://schemas.microsoft.com/office/drawing/2014/main" id="{A1D2E899-4F05-47CE-AB9D-A0933948312F}"/>
              </a:ext>
            </a:extLst>
          </p:cNvPr>
          <p:cNvSpPr>
            <a:spLocks noSelect="1" noChangeArrowheads="1"/>
          </p:cNvSpPr>
          <p:nvPr/>
        </p:nvSpPr>
        <p:spPr bwMode="auto">
          <a:xfrm>
            <a:off x="4330700" y="77014388"/>
            <a:ext cx="1587500" cy="1587500"/>
          </a:xfrm>
          <a:custGeom>
            <a:avLst/>
            <a:gdLst>
              <a:gd name="T0" fmla="*/ 308 w 1323"/>
              <a:gd name="T1" fmla="*/ 200 h 6927"/>
              <a:gd name="T2" fmla="*/ 297 w 1323"/>
              <a:gd name="T3" fmla="*/ 200 h 6927"/>
              <a:gd name="T4" fmla="*/ 281 w 1323"/>
              <a:gd name="T5" fmla="*/ 201 h 6927"/>
              <a:gd name="T6" fmla="*/ 264 w 1323"/>
              <a:gd name="T7" fmla="*/ 204 h 6927"/>
              <a:gd name="T8" fmla="*/ 248 w 1323"/>
              <a:gd name="T9" fmla="*/ 206 h 6927"/>
              <a:gd name="T10" fmla="*/ 232 w 1323"/>
              <a:gd name="T11" fmla="*/ 209 h 6927"/>
              <a:gd name="T12" fmla="*/ 216 w 1323"/>
              <a:gd name="T13" fmla="*/ 211 h 6927"/>
              <a:gd name="T14" fmla="*/ 200 w 1323"/>
              <a:gd name="T15" fmla="*/ 212 h 6927"/>
              <a:gd name="T16" fmla="*/ 200 w 1323"/>
              <a:gd name="T17" fmla="*/ 212 h 6927"/>
              <a:gd name="T18" fmla="*/ 1124 w 1323"/>
              <a:gd name="T19" fmla="*/ 6727 h 6927"/>
              <a:gd name="T20" fmla="*/ 1124 w 1323"/>
              <a:gd name="T21" fmla="*/ 6727 h 6927"/>
              <a:gd name="T22" fmla="*/ 308 w 1323"/>
              <a:gd name="T23" fmla="*/ 200 h 6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3" h="6927">
                <a:moveTo>
                  <a:pt x="308" y="200"/>
                </a:moveTo>
                <a:cubicBezTo>
                  <a:pt x="308" y="200"/>
                  <a:pt x="302" y="200"/>
                  <a:pt x="297" y="200"/>
                </a:cubicBezTo>
                <a:cubicBezTo>
                  <a:pt x="291" y="200"/>
                  <a:pt x="286" y="201"/>
                  <a:pt x="281" y="201"/>
                </a:cubicBezTo>
                <a:cubicBezTo>
                  <a:pt x="275" y="202"/>
                  <a:pt x="270" y="203"/>
                  <a:pt x="264" y="204"/>
                </a:cubicBezTo>
                <a:cubicBezTo>
                  <a:pt x="259" y="205"/>
                  <a:pt x="254" y="206"/>
                  <a:pt x="248" y="206"/>
                </a:cubicBezTo>
                <a:cubicBezTo>
                  <a:pt x="243" y="207"/>
                  <a:pt x="237" y="208"/>
                  <a:pt x="232" y="209"/>
                </a:cubicBezTo>
                <a:cubicBezTo>
                  <a:pt x="227" y="210"/>
                  <a:pt x="221" y="210"/>
                  <a:pt x="216" y="211"/>
                </a:cubicBezTo>
                <a:cubicBezTo>
                  <a:pt x="210" y="211"/>
                  <a:pt x="205" y="211"/>
                  <a:pt x="200" y="212"/>
                </a:cubicBezTo>
                <a:lnTo>
                  <a:pt x="1124" y="6727"/>
                </a:lnTo>
                <a:lnTo>
                  <a:pt x="308" y="200"/>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7" name="polygon124" hidden="1">
            <a:extLst>
              <a:ext uri="{FF2B5EF4-FFF2-40B4-BE49-F238E27FC236}">
                <a16:creationId xmlns:a16="http://schemas.microsoft.com/office/drawing/2014/main" id="{00100686-7530-4EBF-8DC3-C88BF9EDEBAC}"/>
              </a:ext>
            </a:extLst>
          </p:cNvPr>
          <p:cNvSpPr>
            <a:spLocks noSelect="1" noChangeArrowheads="1"/>
          </p:cNvSpPr>
          <p:nvPr/>
        </p:nvSpPr>
        <p:spPr bwMode="auto">
          <a:xfrm>
            <a:off x="4330700" y="78601888"/>
            <a:ext cx="1587500" cy="1587500"/>
          </a:xfrm>
          <a:custGeom>
            <a:avLst/>
            <a:gdLst>
              <a:gd name="T0" fmla="*/ 456 w 816"/>
              <a:gd name="T1" fmla="*/ 0 h 6575"/>
              <a:gd name="T2" fmla="*/ 406 w 816"/>
              <a:gd name="T3" fmla="*/ 4 h 6575"/>
              <a:gd name="T4" fmla="*/ 332 w 816"/>
              <a:gd name="T5" fmla="*/ 9 h 6575"/>
              <a:gd name="T6" fmla="*/ 261 w 816"/>
              <a:gd name="T7" fmla="*/ 15 h 6575"/>
              <a:gd name="T8" fmla="*/ 192 w 816"/>
              <a:gd name="T9" fmla="*/ 22 h 6575"/>
              <a:gd name="T10" fmla="*/ 125 w 816"/>
              <a:gd name="T11" fmla="*/ 29 h 6575"/>
              <a:gd name="T12" fmla="*/ 61 w 816"/>
              <a:gd name="T13" fmla="*/ 38 h 6575"/>
              <a:gd name="T14" fmla="*/ 0 w 816"/>
              <a:gd name="T15" fmla="*/ 48 h 6575"/>
              <a:gd name="T16" fmla="*/ 0 w 816"/>
              <a:gd name="T17" fmla="*/ 48 h 6575"/>
              <a:gd name="T18" fmla="*/ 816 w 816"/>
              <a:gd name="T19" fmla="*/ 6575 h 6575"/>
              <a:gd name="T20" fmla="*/ 816 w 816"/>
              <a:gd name="T21" fmla="*/ 6575 h 6575"/>
              <a:gd name="T22" fmla="*/ 456 w 816"/>
              <a:gd name="T23" fmla="*/ 0 h 6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6" h="6575">
                <a:moveTo>
                  <a:pt x="456" y="0"/>
                </a:moveTo>
                <a:cubicBezTo>
                  <a:pt x="456" y="0"/>
                  <a:pt x="431" y="2"/>
                  <a:pt x="406" y="4"/>
                </a:cubicBezTo>
                <a:cubicBezTo>
                  <a:pt x="381" y="5"/>
                  <a:pt x="357" y="7"/>
                  <a:pt x="332" y="9"/>
                </a:cubicBezTo>
                <a:cubicBezTo>
                  <a:pt x="308" y="11"/>
                  <a:pt x="285" y="13"/>
                  <a:pt x="261" y="15"/>
                </a:cubicBezTo>
                <a:cubicBezTo>
                  <a:pt x="238" y="17"/>
                  <a:pt x="214" y="20"/>
                  <a:pt x="192" y="22"/>
                </a:cubicBezTo>
                <a:cubicBezTo>
                  <a:pt x="169" y="24"/>
                  <a:pt x="147" y="27"/>
                  <a:pt x="125" y="29"/>
                </a:cubicBezTo>
                <a:cubicBezTo>
                  <a:pt x="103" y="32"/>
                  <a:pt x="82" y="35"/>
                  <a:pt x="61" y="38"/>
                </a:cubicBezTo>
                <a:cubicBezTo>
                  <a:pt x="40" y="41"/>
                  <a:pt x="20" y="44"/>
                  <a:pt x="0" y="48"/>
                </a:cubicBezTo>
                <a:lnTo>
                  <a:pt x="816" y="6575"/>
                </a:lnTo>
                <a:lnTo>
                  <a:pt x="456" y="0"/>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8" name="polygon125" hidden="1">
            <a:extLst>
              <a:ext uri="{FF2B5EF4-FFF2-40B4-BE49-F238E27FC236}">
                <a16:creationId xmlns:a16="http://schemas.microsoft.com/office/drawing/2014/main" id="{4D3F7218-0B82-4851-A595-0E145125AEA9}"/>
              </a:ext>
            </a:extLst>
          </p:cNvPr>
          <p:cNvSpPr>
            <a:spLocks noSelect="1" noChangeArrowheads="1"/>
          </p:cNvSpPr>
          <p:nvPr/>
        </p:nvSpPr>
        <p:spPr bwMode="auto">
          <a:xfrm>
            <a:off x="4330700" y="80189388"/>
            <a:ext cx="1587500" cy="1587500"/>
          </a:xfrm>
          <a:custGeom>
            <a:avLst/>
            <a:gdLst>
              <a:gd name="T0" fmla="*/ 656 w 1215"/>
              <a:gd name="T1" fmla="*/ 200 h 6975"/>
              <a:gd name="T2" fmla="*/ 606 w 1215"/>
              <a:gd name="T3" fmla="*/ 203 h 6975"/>
              <a:gd name="T4" fmla="*/ 532 w 1215"/>
              <a:gd name="T5" fmla="*/ 209 h 6975"/>
              <a:gd name="T6" fmla="*/ 461 w 1215"/>
              <a:gd name="T7" fmla="*/ 215 h 6975"/>
              <a:gd name="T8" fmla="*/ 391 w 1215"/>
              <a:gd name="T9" fmla="*/ 221 h 6975"/>
              <a:gd name="T10" fmla="*/ 325 w 1215"/>
              <a:gd name="T11" fmla="*/ 229 h 6975"/>
              <a:gd name="T12" fmla="*/ 261 w 1215"/>
              <a:gd name="T13" fmla="*/ 238 h 6975"/>
              <a:gd name="T14" fmla="*/ 200 w 1215"/>
              <a:gd name="T15" fmla="*/ 248 h 6975"/>
              <a:gd name="T16" fmla="*/ 200 w 1215"/>
              <a:gd name="T17" fmla="*/ 248 h 6975"/>
              <a:gd name="T18" fmla="*/ 1016 w 1215"/>
              <a:gd name="T19" fmla="*/ 6775 h 6975"/>
              <a:gd name="T20" fmla="*/ 1016 w 1215"/>
              <a:gd name="T21" fmla="*/ 6775 h 6975"/>
              <a:gd name="T22" fmla="*/ 656 w 1215"/>
              <a:gd name="T23" fmla="*/ 200 h 6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5" h="6975">
                <a:moveTo>
                  <a:pt x="656" y="200"/>
                </a:moveTo>
                <a:cubicBezTo>
                  <a:pt x="656" y="200"/>
                  <a:pt x="630" y="201"/>
                  <a:pt x="606" y="203"/>
                </a:cubicBezTo>
                <a:cubicBezTo>
                  <a:pt x="581" y="205"/>
                  <a:pt x="556" y="207"/>
                  <a:pt x="532" y="209"/>
                </a:cubicBezTo>
                <a:cubicBezTo>
                  <a:pt x="508" y="211"/>
                  <a:pt x="484" y="213"/>
                  <a:pt x="461" y="215"/>
                </a:cubicBezTo>
                <a:cubicBezTo>
                  <a:pt x="437" y="217"/>
                  <a:pt x="414" y="219"/>
                  <a:pt x="391" y="221"/>
                </a:cubicBezTo>
                <a:cubicBezTo>
                  <a:pt x="369" y="224"/>
                  <a:pt x="347" y="226"/>
                  <a:pt x="325" y="229"/>
                </a:cubicBezTo>
                <a:cubicBezTo>
                  <a:pt x="303" y="232"/>
                  <a:pt x="282" y="235"/>
                  <a:pt x="261" y="238"/>
                </a:cubicBezTo>
                <a:cubicBezTo>
                  <a:pt x="240" y="241"/>
                  <a:pt x="220" y="244"/>
                  <a:pt x="200" y="248"/>
                </a:cubicBezTo>
                <a:lnTo>
                  <a:pt x="1016" y="6775"/>
                </a:lnTo>
                <a:lnTo>
                  <a:pt x="656" y="200"/>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9" name="polygon126" hidden="1">
            <a:extLst>
              <a:ext uri="{FF2B5EF4-FFF2-40B4-BE49-F238E27FC236}">
                <a16:creationId xmlns:a16="http://schemas.microsoft.com/office/drawing/2014/main" id="{859327C7-2C34-4805-87E7-9ABADCC2152E}"/>
              </a:ext>
            </a:extLst>
          </p:cNvPr>
          <p:cNvSpPr>
            <a:spLocks noSelect="1" noChangeArrowheads="1"/>
          </p:cNvSpPr>
          <p:nvPr/>
        </p:nvSpPr>
        <p:spPr bwMode="auto">
          <a:xfrm>
            <a:off x="4330700" y="81776888"/>
            <a:ext cx="1587500" cy="1587500"/>
          </a:xfrm>
          <a:custGeom>
            <a:avLst/>
            <a:gdLst>
              <a:gd name="T0" fmla="*/ 348 w 360"/>
              <a:gd name="T1" fmla="*/ 0 h 6575"/>
              <a:gd name="T2" fmla="*/ 309 w 360"/>
              <a:gd name="T3" fmla="*/ 0 h 6575"/>
              <a:gd name="T4" fmla="*/ 253 w 360"/>
              <a:gd name="T5" fmla="*/ 0 h 6575"/>
              <a:gd name="T6" fmla="*/ 200 w 360"/>
              <a:gd name="T7" fmla="*/ 0 h 6575"/>
              <a:gd name="T8" fmla="*/ 148 w 360"/>
              <a:gd name="T9" fmla="*/ 0 h 6575"/>
              <a:gd name="T10" fmla="*/ 98 w 360"/>
              <a:gd name="T11" fmla="*/ 0 h 6575"/>
              <a:gd name="T12" fmla="*/ 49 w 360"/>
              <a:gd name="T13" fmla="*/ 0 h 6575"/>
              <a:gd name="T14" fmla="*/ 0 w 360"/>
              <a:gd name="T15" fmla="*/ 0 h 6575"/>
              <a:gd name="T16" fmla="*/ 0 w 360"/>
              <a:gd name="T17" fmla="*/ 0 h 6575"/>
              <a:gd name="T18" fmla="*/ 360 w 360"/>
              <a:gd name="T19" fmla="*/ 6575 h 6575"/>
              <a:gd name="T20" fmla="*/ 360 w 360"/>
              <a:gd name="T21" fmla="*/ 6575 h 6575"/>
              <a:gd name="T22" fmla="*/ 348 w 360"/>
              <a:gd name="T23" fmla="*/ 0 h 6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6575">
                <a:moveTo>
                  <a:pt x="348" y="0"/>
                </a:moveTo>
                <a:cubicBezTo>
                  <a:pt x="348" y="0"/>
                  <a:pt x="328" y="0"/>
                  <a:pt x="309" y="0"/>
                </a:cubicBezTo>
                <a:cubicBezTo>
                  <a:pt x="290" y="0"/>
                  <a:pt x="271" y="0"/>
                  <a:pt x="253" y="0"/>
                </a:cubicBezTo>
                <a:cubicBezTo>
                  <a:pt x="235" y="0"/>
                  <a:pt x="217" y="0"/>
                  <a:pt x="200" y="0"/>
                </a:cubicBezTo>
                <a:cubicBezTo>
                  <a:pt x="182" y="0"/>
                  <a:pt x="165" y="0"/>
                  <a:pt x="148" y="0"/>
                </a:cubicBezTo>
                <a:cubicBezTo>
                  <a:pt x="131" y="0"/>
                  <a:pt x="114" y="0"/>
                  <a:pt x="98" y="0"/>
                </a:cubicBezTo>
                <a:cubicBezTo>
                  <a:pt x="81" y="0"/>
                  <a:pt x="65" y="0"/>
                  <a:pt x="49" y="0"/>
                </a:cubicBezTo>
                <a:cubicBezTo>
                  <a:pt x="32" y="0"/>
                  <a:pt x="16" y="0"/>
                  <a:pt x="0" y="0"/>
                </a:cubicBezTo>
                <a:lnTo>
                  <a:pt x="360" y="6575"/>
                </a:lnTo>
                <a:lnTo>
                  <a:pt x="348" y="0"/>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0" name="polygon127" hidden="1">
            <a:extLst>
              <a:ext uri="{FF2B5EF4-FFF2-40B4-BE49-F238E27FC236}">
                <a16:creationId xmlns:a16="http://schemas.microsoft.com/office/drawing/2014/main" id="{28E090CB-E10D-4CB1-8BC7-5747F4370DAE}"/>
              </a:ext>
            </a:extLst>
          </p:cNvPr>
          <p:cNvSpPr>
            <a:spLocks noSelect="1" noChangeArrowheads="1"/>
          </p:cNvSpPr>
          <p:nvPr/>
        </p:nvSpPr>
        <p:spPr bwMode="auto">
          <a:xfrm>
            <a:off x="4330700" y="83364388"/>
            <a:ext cx="1587500" cy="1587500"/>
          </a:xfrm>
          <a:custGeom>
            <a:avLst/>
            <a:gdLst>
              <a:gd name="T0" fmla="*/ 548 w 759"/>
              <a:gd name="T1" fmla="*/ 200 h 6975"/>
              <a:gd name="T2" fmla="*/ 509 w 759"/>
              <a:gd name="T3" fmla="*/ 200 h 6975"/>
              <a:gd name="T4" fmla="*/ 453 w 759"/>
              <a:gd name="T5" fmla="*/ 200 h 6975"/>
              <a:gd name="T6" fmla="*/ 399 w 759"/>
              <a:gd name="T7" fmla="*/ 200 h 6975"/>
              <a:gd name="T8" fmla="*/ 348 w 759"/>
              <a:gd name="T9" fmla="*/ 200 h 6975"/>
              <a:gd name="T10" fmla="*/ 297 w 759"/>
              <a:gd name="T11" fmla="*/ 200 h 6975"/>
              <a:gd name="T12" fmla="*/ 248 w 759"/>
              <a:gd name="T13" fmla="*/ 200 h 6975"/>
              <a:gd name="T14" fmla="*/ 200 w 759"/>
              <a:gd name="T15" fmla="*/ 200 h 6975"/>
              <a:gd name="T16" fmla="*/ 200 w 759"/>
              <a:gd name="T17" fmla="*/ 200 h 6975"/>
              <a:gd name="T18" fmla="*/ 560 w 759"/>
              <a:gd name="T19" fmla="*/ 6775 h 6975"/>
              <a:gd name="T20" fmla="*/ 560 w 759"/>
              <a:gd name="T21" fmla="*/ 6775 h 6975"/>
              <a:gd name="T22" fmla="*/ 548 w 759"/>
              <a:gd name="T23" fmla="*/ 200 h 6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9" h="6975">
                <a:moveTo>
                  <a:pt x="548" y="200"/>
                </a:moveTo>
                <a:cubicBezTo>
                  <a:pt x="548" y="200"/>
                  <a:pt x="528" y="200"/>
                  <a:pt x="509" y="200"/>
                </a:cubicBezTo>
                <a:cubicBezTo>
                  <a:pt x="490" y="200"/>
                  <a:pt x="471" y="200"/>
                  <a:pt x="453" y="200"/>
                </a:cubicBezTo>
                <a:cubicBezTo>
                  <a:pt x="435" y="200"/>
                  <a:pt x="417" y="200"/>
                  <a:pt x="399" y="200"/>
                </a:cubicBezTo>
                <a:cubicBezTo>
                  <a:pt x="382" y="200"/>
                  <a:pt x="365" y="200"/>
                  <a:pt x="348" y="200"/>
                </a:cubicBezTo>
                <a:cubicBezTo>
                  <a:pt x="331" y="200"/>
                  <a:pt x="314" y="200"/>
                  <a:pt x="297" y="200"/>
                </a:cubicBezTo>
                <a:cubicBezTo>
                  <a:pt x="281" y="200"/>
                  <a:pt x="265" y="200"/>
                  <a:pt x="248" y="200"/>
                </a:cubicBezTo>
                <a:cubicBezTo>
                  <a:pt x="232" y="200"/>
                  <a:pt x="216" y="200"/>
                  <a:pt x="200" y="200"/>
                </a:cubicBezTo>
                <a:lnTo>
                  <a:pt x="560" y="6775"/>
                </a:lnTo>
                <a:lnTo>
                  <a:pt x="548" y="200"/>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1" name="polygon128" hidden="1">
            <a:extLst>
              <a:ext uri="{FF2B5EF4-FFF2-40B4-BE49-F238E27FC236}">
                <a16:creationId xmlns:a16="http://schemas.microsoft.com/office/drawing/2014/main" id="{FBB79E8C-17C9-4CA3-8B35-A926CAEC5EAC}"/>
              </a:ext>
            </a:extLst>
          </p:cNvPr>
          <p:cNvSpPr>
            <a:spLocks noSelect="1" noChangeArrowheads="1"/>
          </p:cNvSpPr>
          <p:nvPr/>
        </p:nvSpPr>
        <p:spPr bwMode="auto">
          <a:xfrm>
            <a:off x="4330700" y="84951888"/>
            <a:ext cx="1587500" cy="1587500"/>
          </a:xfrm>
          <a:custGeom>
            <a:avLst/>
            <a:gdLst>
              <a:gd name="T0" fmla="*/ 0 w 9515"/>
              <a:gd name="T1" fmla="*/ 15083 h 15083"/>
              <a:gd name="T2" fmla="*/ 0 w 9515"/>
              <a:gd name="T3" fmla="*/ 15083 h 15083"/>
              <a:gd name="T4" fmla="*/ 9515 w 9515"/>
              <a:gd name="T5" fmla="*/ 15083 h 15083"/>
              <a:gd name="T6" fmla="*/ 9515 w 9515"/>
              <a:gd name="T7" fmla="*/ 15083 h 15083"/>
              <a:gd name="T8" fmla="*/ 9515 w 9515"/>
              <a:gd name="T9" fmla="*/ 0 h 15083"/>
              <a:gd name="T10" fmla="*/ 9515 w 9515"/>
              <a:gd name="T11" fmla="*/ 0 h 15083"/>
              <a:gd name="T12" fmla="*/ 0 w 9515"/>
              <a:gd name="T13" fmla="*/ 0 h 15083"/>
              <a:gd name="T14" fmla="*/ 0 w 9515"/>
              <a:gd name="T15" fmla="*/ 0 h 15083"/>
              <a:gd name="T16" fmla="*/ 0 w 9515"/>
              <a:gd name="T17" fmla="*/ 15083 h 1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15" h="15083">
                <a:moveTo>
                  <a:pt x="0" y="15083"/>
                </a:moveTo>
                <a:lnTo>
                  <a:pt x="0" y="15083"/>
                </a:lnTo>
                <a:lnTo>
                  <a:pt x="9515" y="15083"/>
                </a:lnTo>
                <a:lnTo>
                  <a:pt x="9515" y="0"/>
                </a:lnTo>
                <a:lnTo>
                  <a:pt x="0" y="0"/>
                </a:lnTo>
                <a:lnTo>
                  <a:pt x="0" y="15083"/>
                </a:ln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2" name="WS_polygon44">
            <a:extLst>
              <a:ext uri="{FF2B5EF4-FFF2-40B4-BE49-F238E27FC236}">
                <a16:creationId xmlns:a16="http://schemas.microsoft.com/office/drawing/2014/main" id="{914869CE-8BFC-4747-9514-2475FB99B4C0}"/>
              </a:ext>
            </a:extLst>
          </p:cNvPr>
          <p:cNvSpPr>
            <a:spLocks noChangeArrowheads="1"/>
          </p:cNvSpPr>
          <p:nvPr/>
        </p:nvSpPr>
        <p:spPr bwMode="auto">
          <a:xfrm>
            <a:off x="5062538" y="8793163"/>
            <a:ext cx="823912" cy="6350"/>
          </a:xfrm>
          <a:custGeom>
            <a:avLst/>
            <a:gdLst>
              <a:gd name="T0" fmla="*/ 0 w 21600"/>
              <a:gd name="T1" fmla="*/ 24 h 21600"/>
              <a:gd name="T2" fmla="*/ 0 w 21600"/>
              <a:gd name="T3" fmla="*/ 24 h 21600"/>
              <a:gd name="T4" fmla="*/ 6492 w 21600"/>
              <a:gd name="T5" fmla="*/ 24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0" y="24"/>
                </a:moveTo>
                <a:lnTo>
                  <a:pt x="0" y="24"/>
                </a:lnTo>
                <a:lnTo>
                  <a:pt x="6492" y="24"/>
                </a:lnTo>
              </a:path>
            </a:pathLst>
          </a:custGeom>
          <a:solidFill>
            <a:srgbClr val="FFFFFF">
              <a:alpha val="0"/>
            </a:srgbClr>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3" name="WS_polygon46">
            <a:extLst>
              <a:ext uri="{FF2B5EF4-FFF2-40B4-BE49-F238E27FC236}">
                <a16:creationId xmlns:a16="http://schemas.microsoft.com/office/drawing/2014/main" id="{88CEA7CF-262B-4B4D-B646-73A982B1F7AB}"/>
              </a:ext>
            </a:extLst>
          </p:cNvPr>
          <p:cNvSpPr>
            <a:spLocks noChangeArrowheads="1"/>
          </p:cNvSpPr>
          <p:nvPr/>
        </p:nvSpPr>
        <p:spPr bwMode="auto">
          <a:xfrm>
            <a:off x="5892800" y="8793163"/>
            <a:ext cx="722313" cy="6350"/>
          </a:xfrm>
          <a:custGeom>
            <a:avLst/>
            <a:gdLst>
              <a:gd name="T0" fmla="*/ 0 w 21600"/>
              <a:gd name="T1" fmla="*/ 24 h 21600"/>
              <a:gd name="T2" fmla="*/ 0 w 21600"/>
              <a:gd name="T3" fmla="*/ 24 h 21600"/>
              <a:gd name="T4" fmla="*/ 5688 w 21600"/>
              <a:gd name="T5" fmla="*/ 24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0" y="24"/>
                </a:moveTo>
                <a:lnTo>
                  <a:pt x="0" y="24"/>
                </a:lnTo>
                <a:lnTo>
                  <a:pt x="5688" y="24"/>
                </a:lnTo>
              </a:path>
            </a:pathLst>
          </a:custGeom>
          <a:solidFill>
            <a:srgbClr val="FFFFFF">
              <a:alpha val="0"/>
            </a:srgbClr>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4" name="WS_polygon48">
            <a:extLst>
              <a:ext uri="{FF2B5EF4-FFF2-40B4-BE49-F238E27FC236}">
                <a16:creationId xmlns:a16="http://schemas.microsoft.com/office/drawing/2014/main" id="{6C43B636-079E-41E8-B463-C9251C06FB1C}"/>
              </a:ext>
            </a:extLst>
          </p:cNvPr>
          <p:cNvSpPr>
            <a:spLocks noChangeArrowheads="1"/>
          </p:cNvSpPr>
          <p:nvPr/>
        </p:nvSpPr>
        <p:spPr bwMode="auto">
          <a:xfrm>
            <a:off x="6621463" y="8793163"/>
            <a:ext cx="620712" cy="6350"/>
          </a:xfrm>
          <a:custGeom>
            <a:avLst/>
            <a:gdLst>
              <a:gd name="T0" fmla="*/ 0 w 21600"/>
              <a:gd name="T1" fmla="*/ 24 h 21600"/>
              <a:gd name="T2" fmla="*/ 0 w 21600"/>
              <a:gd name="T3" fmla="*/ 24 h 21600"/>
              <a:gd name="T4" fmla="*/ 4884 w 21600"/>
              <a:gd name="T5" fmla="*/ 24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0" y="24"/>
                </a:moveTo>
                <a:lnTo>
                  <a:pt x="0" y="24"/>
                </a:lnTo>
                <a:lnTo>
                  <a:pt x="4884" y="24"/>
                </a:lnTo>
              </a:path>
            </a:pathLst>
          </a:custGeom>
          <a:solidFill>
            <a:srgbClr val="FFFFFF">
              <a:alpha val="0"/>
            </a:srgbClr>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5" name="WS_polygon50">
            <a:extLst>
              <a:ext uri="{FF2B5EF4-FFF2-40B4-BE49-F238E27FC236}">
                <a16:creationId xmlns:a16="http://schemas.microsoft.com/office/drawing/2014/main" id="{5C36484B-8606-46C0-ABF2-5CC5837F41AF}"/>
              </a:ext>
            </a:extLst>
          </p:cNvPr>
          <p:cNvSpPr>
            <a:spLocks noChangeArrowheads="1"/>
          </p:cNvSpPr>
          <p:nvPr/>
        </p:nvSpPr>
        <p:spPr bwMode="auto">
          <a:xfrm>
            <a:off x="7248525" y="8793163"/>
            <a:ext cx="930275" cy="6350"/>
          </a:xfrm>
          <a:custGeom>
            <a:avLst/>
            <a:gdLst>
              <a:gd name="T0" fmla="*/ 0 w 21600"/>
              <a:gd name="T1" fmla="*/ 24 h 21600"/>
              <a:gd name="T2" fmla="*/ 0 w 21600"/>
              <a:gd name="T3" fmla="*/ 24 h 21600"/>
              <a:gd name="T4" fmla="*/ 7319 w 21600"/>
              <a:gd name="T5" fmla="*/ 24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0" y="24"/>
                </a:moveTo>
                <a:lnTo>
                  <a:pt x="0" y="24"/>
                </a:lnTo>
                <a:lnTo>
                  <a:pt x="7319" y="24"/>
                </a:lnTo>
              </a:path>
            </a:pathLst>
          </a:custGeom>
          <a:solidFill>
            <a:srgbClr val="FFFFFF">
              <a:alpha val="0"/>
            </a:srgbClr>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6" name="WS_polygon52">
            <a:extLst>
              <a:ext uri="{FF2B5EF4-FFF2-40B4-BE49-F238E27FC236}">
                <a16:creationId xmlns:a16="http://schemas.microsoft.com/office/drawing/2014/main" id="{9FA620A4-3666-4AB2-A226-8BFAFC6065C7}"/>
              </a:ext>
            </a:extLst>
          </p:cNvPr>
          <p:cNvSpPr>
            <a:spLocks noChangeArrowheads="1"/>
          </p:cNvSpPr>
          <p:nvPr/>
        </p:nvSpPr>
        <p:spPr bwMode="auto">
          <a:xfrm>
            <a:off x="8183563" y="8793163"/>
            <a:ext cx="777875" cy="6350"/>
          </a:xfrm>
          <a:custGeom>
            <a:avLst/>
            <a:gdLst>
              <a:gd name="T0" fmla="*/ 0 w 21600"/>
              <a:gd name="T1" fmla="*/ 24 h 21600"/>
              <a:gd name="T2" fmla="*/ 0 w 21600"/>
              <a:gd name="T3" fmla="*/ 24 h 21600"/>
              <a:gd name="T4" fmla="*/ 6120 w 21600"/>
              <a:gd name="T5" fmla="*/ 24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0" y="24"/>
                </a:moveTo>
                <a:lnTo>
                  <a:pt x="0" y="24"/>
                </a:lnTo>
                <a:lnTo>
                  <a:pt x="6120" y="24"/>
                </a:lnTo>
              </a:path>
            </a:pathLst>
          </a:custGeom>
          <a:solidFill>
            <a:srgbClr val="FFFFFF">
              <a:alpha val="0"/>
            </a:srgbClr>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7" name="WS_polygon54">
            <a:extLst>
              <a:ext uri="{FF2B5EF4-FFF2-40B4-BE49-F238E27FC236}">
                <a16:creationId xmlns:a16="http://schemas.microsoft.com/office/drawing/2014/main" id="{5770231E-64DB-4703-A5B0-A48C87001727}"/>
              </a:ext>
            </a:extLst>
          </p:cNvPr>
          <p:cNvSpPr>
            <a:spLocks noChangeArrowheads="1"/>
          </p:cNvSpPr>
          <p:nvPr/>
        </p:nvSpPr>
        <p:spPr bwMode="auto">
          <a:xfrm>
            <a:off x="8966200" y="8793163"/>
            <a:ext cx="620713" cy="6350"/>
          </a:xfrm>
          <a:custGeom>
            <a:avLst/>
            <a:gdLst>
              <a:gd name="T0" fmla="*/ 0 w 21600"/>
              <a:gd name="T1" fmla="*/ 24 h 21600"/>
              <a:gd name="T2" fmla="*/ 0 w 21600"/>
              <a:gd name="T3" fmla="*/ 24 h 21600"/>
              <a:gd name="T4" fmla="*/ 4884 w 21600"/>
              <a:gd name="T5" fmla="*/ 24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0" y="24"/>
                </a:moveTo>
                <a:lnTo>
                  <a:pt x="0" y="24"/>
                </a:lnTo>
                <a:lnTo>
                  <a:pt x="4884" y="24"/>
                </a:lnTo>
              </a:path>
            </a:pathLst>
          </a:custGeom>
          <a:solidFill>
            <a:srgbClr val="FFFFFF">
              <a:alpha val="0"/>
            </a:srgbClr>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8" name="WS_polygon56">
            <a:extLst>
              <a:ext uri="{FF2B5EF4-FFF2-40B4-BE49-F238E27FC236}">
                <a16:creationId xmlns:a16="http://schemas.microsoft.com/office/drawing/2014/main" id="{69F775DF-B1A0-4E81-BBAA-80862EEB3A99}"/>
              </a:ext>
            </a:extLst>
          </p:cNvPr>
          <p:cNvSpPr>
            <a:spLocks noChangeArrowheads="1"/>
          </p:cNvSpPr>
          <p:nvPr/>
        </p:nvSpPr>
        <p:spPr bwMode="auto">
          <a:xfrm>
            <a:off x="9593263" y="8793163"/>
            <a:ext cx="598487" cy="6350"/>
          </a:xfrm>
          <a:custGeom>
            <a:avLst/>
            <a:gdLst>
              <a:gd name="T0" fmla="*/ 0 w 21600"/>
              <a:gd name="T1" fmla="*/ 24 h 21600"/>
              <a:gd name="T2" fmla="*/ 0 w 21600"/>
              <a:gd name="T3" fmla="*/ 24 h 21600"/>
              <a:gd name="T4" fmla="*/ 4716 w 21600"/>
              <a:gd name="T5" fmla="*/ 24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0" y="24"/>
                </a:moveTo>
                <a:lnTo>
                  <a:pt x="0" y="24"/>
                </a:lnTo>
                <a:lnTo>
                  <a:pt x="4716" y="24"/>
                </a:lnTo>
              </a:path>
            </a:pathLst>
          </a:custGeom>
          <a:solidFill>
            <a:srgbClr val="FFFFFF">
              <a:alpha val="0"/>
            </a:srgbClr>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9" name="WS_polygon58">
            <a:extLst>
              <a:ext uri="{FF2B5EF4-FFF2-40B4-BE49-F238E27FC236}">
                <a16:creationId xmlns:a16="http://schemas.microsoft.com/office/drawing/2014/main" id="{EDC047A5-6CB7-4F55-B77A-0084D622D35E}"/>
              </a:ext>
            </a:extLst>
          </p:cNvPr>
          <p:cNvSpPr>
            <a:spLocks noChangeArrowheads="1"/>
          </p:cNvSpPr>
          <p:nvPr/>
        </p:nvSpPr>
        <p:spPr bwMode="auto">
          <a:xfrm>
            <a:off x="10198100" y="8793163"/>
            <a:ext cx="828675" cy="6350"/>
          </a:xfrm>
          <a:custGeom>
            <a:avLst/>
            <a:gdLst>
              <a:gd name="T0" fmla="*/ 0 w 21600"/>
              <a:gd name="T1" fmla="*/ 24 h 21600"/>
              <a:gd name="T2" fmla="*/ 0 w 21600"/>
              <a:gd name="T3" fmla="*/ 24 h 21600"/>
              <a:gd name="T4" fmla="*/ 6528 w 21600"/>
              <a:gd name="T5" fmla="*/ 24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0" y="24"/>
                </a:moveTo>
                <a:lnTo>
                  <a:pt x="0" y="24"/>
                </a:lnTo>
                <a:lnTo>
                  <a:pt x="6528" y="24"/>
                </a:lnTo>
              </a:path>
            </a:pathLst>
          </a:custGeom>
          <a:solidFill>
            <a:srgbClr val="FFFFFF">
              <a:alpha val="0"/>
            </a:srgbClr>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0" name="WS_polygon60">
            <a:extLst>
              <a:ext uri="{FF2B5EF4-FFF2-40B4-BE49-F238E27FC236}">
                <a16:creationId xmlns:a16="http://schemas.microsoft.com/office/drawing/2014/main" id="{BBA81121-11E1-45E7-8EA8-63D71EA374CD}"/>
              </a:ext>
            </a:extLst>
          </p:cNvPr>
          <p:cNvSpPr>
            <a:spLocks noChangeArrowheads="1"/>
          </p:cNvSpPr>
          <p:nvPr/>
        </p:nvSpPr>
        <p:spPr bwMode="auto">
          <a:xfrm>
            <a:off x="11033125" y="8793163"/>
            <a:ext cx="555625" cy="6350"/>
          </a:xfrm>
          <a:custGeom>
            <a:avLst/>
            <a:gdLst>
              <a:gd name="T0" fmla="*/ 0 w 21600"/>
              <a:gd name="T1" fmla="*/ 24 h 21600"/>
              <a:gd name="T2" fmla="*/ 0 w 21600"/>
              <a:gd name="T3" fmla="*/ 24 h 21600"/>
              <a:gd name="T4" fmla="*/ 4368 w 21600"/>
              <a:gd name="T5" fmla="*/ 24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0" y="24"/>
                </a:moveTo>
                <a:lnTo>
                  <a:pt x="0" y="24"/>
                </a:lnTo>
                <a:lnTo>
                  <a:pt x="4368" y="24"/>
                </a:lnTo>
              </a:path>
            </a:pathLst>
          </a:custGeom>
          <a:solidFill>
            <a:srgbClr val="FFFFFF">
              <a:alpha val="0"/>
            </a:srgbClr>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1" name="WS_polygon73">
            <a:extLst>
              <a:ext uri="{FF2B5EF4-FFF2-40B4-BE49-F238E27FC236}">
                <a16:creationId xmlns:a16="http://schemas.microsoft.com/office/drawing/2014/main" id="{42997950-3AE9-4F92-9976-95AE5A62B0D1}"/>
              </a:ext>
            </a:extLst>
          </p:cNvPr>
          <p:cNvSpPr>
            <a:spLocks noChangeArrowheads="1"/>
          </p:cNvSpPr>
          <p:nvPr/>
        </p:nvSpPr>
        <p:spPr bwMode="auto">
          <a:xfrm>
            <a:off x="5053013" y="10821988"/>
            <a:ext cx="833437" cy="9525"/>
          </a:xfrm>
          <a:custGeom>
            <a:avLst/>
            <a:gdLst>
              <a:gd name="T0" fmla="*/ 0 w 21600"/>
              <a:gd name="T1" fmla="*/ 36 h 21600"/>
              <a:gd name="T2" fmla="*/ 0 w 21600"/>
              <a:gd name="T3" fmla="*/ 36 h 21600"/>
              <a:gd name="T4" fmla="*/ 6564 w 21600"/>
              <a:gd name="T5" fmla="*/ 3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0" y="36"/>
                </a:moveTo>
                <a:lnTo>
                  <a:pt x="0" y="36"/>
                </a:lnTo>
                <a:lnTo>
                  <a:pt x="6564" y="36"/>
                </a:lnTo>
              </a:path>
            </a:pathLst>
          </a:custGeom>
          <a:solidFill>
            <a:srgbClr val="FFFFFF">
              <a:alpha val="0"/>
            </a:srgbClr>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2" name="WS_polygon75">
            <a:extLst>
              <a:ext uri="{FF2B5EF4-FFF2-40B4-BE49-F238E27FC236}">
                <a16:creationId xmlns:a16="http://schemas.microsoft.com/office/drawing/2014/main" id="{710344B5-F423-41A3-AD67-4A1C9705A16F}"/>
              </a:ext>
            </a:extLst>
          </p:cNvPr>
          <p:cNvSpPr>
            <a:spLocks noChangeArrowheads="1"/>
          </p:cNvSpPr>
          <p:nvPr/>
        </p:nvSpPr>
        <p:spPr bwMode="auto">
          <a:xfrm>
            <a:off x="5886450" y="10821988"/>
            <a:ext cx="728663" cy="9525"/>
          </a:xfrm>
          <a:custGeom>
            <a:avLst/>
            <a:gdLst>
              <a:gd name="T0" fmla="*/ 0 w 21600"/>
              <a:gd name="T1" fmla="*/ 36 h 21600"/>
              <a:gd name="T2" fmla="*/ 0 w 21600"/>
              <a:gd name="T3" fmla="*/ 36 h 21600"/>
              <a:gd name="T4" fmla="*/ 5735 w 21600"/>
              <a:gd name="T5" fmla="*/ 3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0" y="36"/>
                </a:moveTo>
                <a:lnTo>
                  <a:pt x="0" y="36"/>
                </a:lnTo>
                <a:lnTo>
                  <a:pt x="5735" y="36"/>
                </a:lnTo>
              </a:path>
            </a:pathLst>
          </a:custGeom>
          <a:solidFill>
            <a:srgbClr val="FFFFFF">
              <a:alpha val="0"/>
            </a:srgbClr>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3" name="WS_polygon77">
            <a:extLst>
              <a:ext uri="{FF2B5EF4-FFF2-40B4-BE49-F238E27FC236}">
                <a16:creationId xmlns:a16="http://schemas.microsoft.com/office/drawing/2014/main" id="{5A86D3AB-9548-4994-9A91-954426A5E76D}"/>
              </a:ext>
            </a:extLst>
          </p:cNvPr>
          <p:cNvSpPr>
            <a:spLocks noChangeArrowheads="1"/>
          </p:cNvSpPr>
          <p:nvPr/>
        </p:nvSpPr>
        <p:spPr bwMode="auto">
          <a:xfrm>
            <a:off x="6615113" y="10821988"/>
            <a:ext cx="625475" cy="9525"/>
          </a:xfrm>
          <a:custGeom>
            <a:avLst/>
            <a:gdLst>
              <a:gd name="T0" fmla="*/ 0 w 21600"/>
              <a:gd name="T1" fmla="*/ 36 h 21600"/>
              <a:gd name="T2" fmla="*/ 0 w 21600"/>
              <a:gd name="T3" fmla="*/ 36 h 21600"/>
              <a:gd name="T4" fmla="*/ 4932 w 21600"/>
              <a:gd name="T5" fmla="*/ 3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0" y="36"/>
                </a:moveTo>
                <a:lnTo>
                  <a:pt x="0" y="36"/>
                </a:lnTo>
                <a:lnTo>
                  <a:pt x="4932" y="36"/>
                </a:lnTo>
              </a:path>
            </a:pathLst>
          </a:custGeom>
          <a:solidFill>
            <a:srgbClr val="FFFFFF">
              <a:alpha val="0"/>
            </a:srgbClr>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4" name="WS_polygon79">
            <a:extLst>
              <a:ext uri="{FF2B5EF4-FFF2-40B4-BE49-F238E27FC236}">
                <a16:creationId xmlns:a16="http://schemas.microsoft.com/office/drawing/2014/main" id="{44AC350B-6409-48E0-9AAA-4DD6E2AD47B2}"/>
              </a:ext>
            </a:extLst>
          </p:cNvPr>
          <p:cNvSpPr>
            <a:spLocks noChangeArrowheads="1"/>
          </p:cNvSpPr>
          <p:nvPr/>
        </p:nvSpPr>
        <p:spPr bwMode="auto">
          <a:xfrm>
            <a:off x="7242175" y="10821988"/>
            <a:ext cx="935038" cy="9525"/>
          </a:xfrm>
          <a:custGeom>
            <a:avLst/>
            <a:gdLst>
              <a:gd name="T0" fmla="*/ 0 w 21600"/>
              <a:gd name="T1" fmla="*/ 36 h 21600"/>
              <a:gd name="T2" fmla="*/ 0 w 21600"/>
              <a:gd name="T3" fmla="*/ 36 h 21600"/>
              <a:gd name="T4" fmla="*/ 7367 w 21600"/>
              <a:gd name="T5" fmla="*/ 3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0" y="36"/>
                </a:moveTo>
                <a:lnTo>
                  <a:pt x="0" y="36"/>
                </a:lnTo>
                <a:lnTo>
                  <a:pt x="7367" y="36"/>
                </a:lnTo>
              </a:path>
            </a:pathLst>
          </a:custGeom>
          <a:solidFill>
            <a:srgbClr val="FFFFFF">
              <a:alpha val="0"/>
            </a:srgbClr>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5" name="WS_polygon81">
            <a:extLst>
              <a:ext uri="{FF2B5EF4-FFF2-40B4-BE49-F238E27FC236}">
                <a16:creationId xmlns:a16="http://schemas.microsoft.com/office/drawing/2014/main" id="{C1F586CA-8A68-4981-A531-FF240DC6A545}"/>
              </a:ext>
            </a:extLst>
          </p:cNvPr>
          <p:cNvSpPr>
            <a:spLocks noChangeArrowheads="1"/>
          </p:cNvSpPr>
          <p:nvPr/>
        </p:nvSpPr>
        <p:spPr bwMode="auto">
          <a:xfrm>
            <a:off x="8177213" y="10821988"/>
            <a:ext cx="784225" cy="9525"/>
          </a:xfrm>
          <a:custGeom>
            <a:avLst/>
            <a:gdLst>
              <a:gd name="T0" fmla="*/ 0 w 21600"/>
              <a:gd name="T1" fmla="*/ 36 h 21600"/>
              <a:gd name="T2" fmla="*/ 0 w 21600"/>
              <a:gd name="T3" fmla="*/ 36 h 21600"/>
              <a:gd name="T4" fmla="*/ 6168 w 21600"/>
              <a:gd name="T5" fmla="*/ 3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0" y="36"/>
                </a:moveTo>
                <a:lnTo>
                  <a:pt x="0" y="36"/>
                </a:lnTo>
                <a:lnTo>
                  <a:pt x="6168" y="36"/>
                </a:lnTo>
              </a:path>
            </a:pathLst>
          </a:custGeom>
          <a:solidFill>
            <a:srgbClr val="FFFFFF">
              <a:alpha val="0"/>
            </a:srgbClr>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6" name="WS_polygon83">
            <a:extLst>
              <a:ext uri="{FF2B5EF4-FFF2-40B4-BE49-F238E27FC236}">
                <a16:creationId xmlns:a16="http://schemas.microsoft.com/office/drawing/2014/main" id="{3A63C8B4-8334-4F15-BC29-D1A9BA2EFBBA}"/>
              </a:ext>
            </a:extLst>
          </p:cNvPr>
          <p:cNvSpPr>
            <a:spLocks noChangeArrowheads="1"/>
          </p:cNvSpPr>
          <p:nvPr/>
        </p:nvSpPr>
        <p:spPr bwMode="auto">
          <a:xfrm>
            <a:off x="8959850" y="10821988"/>
            <a:ext cx="625475" cy="9525"/>
          </a:xfrm>
          <a:custGeom>
            <a:avLst/>
            <a:gdLst>
              <a:gd name="T0" fmla="*/ 0 w 21600"/>
              <a:gd name="T1" fmla="*/ 36 h 21600"/>
              <a:gd name="T2" fmla="*/ 0 w 21600"/>
              <a:gd name="T3" fmla="*/ 36 h 21600"/>
              <a:gd name="T4" fmla="*/ 4932 w 21600"/>
              <a:gd name="T5" fmla="*/ 3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0" y="36"/>
                </a:moveTo>
                <a:lnTo>
                  <a:pt x="0" y="36"/>
                </a:lnTo>
                <a:lnTo>
                  <a:pt x="4932" y="36"/>
                </a:lnTo>
              </a:path>
            </a:pathLst>
          </a:custGeom>
          <a:solidFill>
            <a:srgbClr val="FFFFFF">
              <a:alpha val="0"/>
            </a:srgbClr>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7" name="WS_polygon85">
            <a:extLst>
              <a:ext uri="{FF2B5EF4-FFF2-40B4-BE49-F238E27FC236}">
                <a16:creationId xmlns:a16="http://schemas.microsoft.com/office/drawing/2014/main" id="{F5BFEED0-AA34-46D8-8EB4-B2CEDB7F1336}"/>
              </a:ext>
            </a:extLst>
          </p:cNvPr>
          <p:cNvSpPr>
            <a:spLocks noChangeArrowheads="1"/>
          </p:cNvSpPr>
          <p:nvPr/>
        </p:nvSpPr>
        <p:spPr bwMode="auto">
          <a:xfrm>
            <a:off x="9586913" y="10821988"/>
            <a:ext cx="604837" cy="9525"/>
          </a:xfrm>
          <a:custGeom>
            <a:avLst/>
            <a:gdLst>
              <a:gd name="T0" fmla="*/ 0 w 21600"/>
              <a:gd name="T1" fmla="*/ 36 h 21600"/>
              <a:gd name="T2" fmla="*/ 0 w 21600"/>
              <a:gd name="T3" fmla="*/ 36 h 21600"/>
              <a:gd name="T4" fmla="*/ 4764 w 21600"/>
              <a:gd name="T5" fmla="*/ 3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0" y="36"/>
                </a:moveTo>
                <a:lnTo>
                  <a:pt x="0" y="36"/>
                </a:lnTo>
                <a:lnTo>
                  <a:pt x="4764" y="36"/>
                </a:lnTo>
              </a:path>
            </a:pathLst>
          </a:custGeom>
          <a:solidFill>
            <a:srgbClr val="FFFFFF">
              <a:alpha val="0"/>
            </a:srgbClr>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8" name="WS_polygon87">
            <a:extLst>
              <a:ext uri="{FF2B5EF4-FFF2-40B4-BE49-F238E27FC236}">
                <a16:creationId xmlns:a16="http://schemas.microsoft.com/office/drawing/2014/main" id="{89F2AE83-3A6A-45AC-A754-A7C3D0CE36D0}"/>
              </a:ext>
            </a:extLst>
          </p:cNvPr>
          <p:cNvSpPr>
            <a:spLocks noChangeArrowheads="1"/>
          </p:cNvSpPr>
          <p:nvPr/>
        </p:nvSpPr>
        <p:spPr bwMode="auto">
          <a:xfrm>
            <a:off x="10191750" y="10821988"/>
            <a:ext cx="835025" cy="9525"/>
          </a:xfrm>
          <a:custGeom>
            <a:avLst/>
            <a:gdLst>
              <a:gd name="T0" fmla="*/ 0 w 21600"/>
              <a:gd name="T1" fmla="*/ 36 h 21600"/>
              <a:gd name="T2" fmla="*/ 0 w 21600"/>
              <a:gd name="T3" fmla="*/ 36 h 21600"/>
              <a:gd name="T4" fmla="*/ 6576 w 21600"/>
              <a:gd name="T5" fmla="*/ 3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0" y="36"/>
                </a:moveTo>
                <a:lnTo>
                  <a:pt x="0" y="36"/>
                </a:lnTo>
                <a:lnTo>
                  <a:pt x="6576" y="36"/>
                </a:lnTo>
              </a:path>
            </a:pathLst>
          </a:custGeom>
          <a:solidFill>
            <a:srgbClr val="FFFFFF">
              <a:alpha val="0"/>
            </a:srgbClr>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9" name="WS_polygon89">
            <a:extLst>
              <a:ext uri="{FF2B5EF4-FFF2-40B4-BE49-F238E27FC236}">
                <a16:creationId xmlns:a16="http://schemas.microsoft.com/office/drawing/2014/main" id="{358EB172-1E1D-4F32-B193-8363931F7FF1}"/>
              </a:ext>
            </a:extLst>
          </p:cNvPr>
          <p:cNvSpPr>
            <a:spLocks noChangeArrowheads="1"/>
          </p:cNvSpPr>
          <p:nvPr/>
        </p:nvSpPr>
        <p:spPr bwMode="auto">
          <a:xfrm>
            <a:off x="11026775" y="10821988"/>
            <a:ext cx="560388" cy="9525"/>
          </a:xfrm>
          <a:custGeom>
            <a:avLst/>
            <a:gdLst>
              <a:gd name="T0" fmla="*/ 0 w 21600"/>
              <a:gd name="T1" fmla="*/ 36 h 21600"/>
              <a:gd name="T2" fmla="*/ 0 w 21600"/>
              <a:gd name="T3" fmla="*/ 36 h 21600"/>
              <a:gd name="T4" fmla="*/ 4416 w 21600"/>
              <a:gd name="T5" fmla="*/ 3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0" y="36"/>
                </a:moveTo>
                <a:lnTo>
                  <a:pt x="0" y="36"/>
                </a:lnTo>
                <a:lnTo>
                  <a:pt x="4416" y="36"/>
                </a:lnTo>
              </a:path>
            </a:pathLst>
          </a:custGeom>
          <a:solidFill>
            <a:srgbClr val="FFFFFF">
              <a:alpha val="0"/>
            </a:srgbClr>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0" name="Rectangle 108">
            <a:extLst>
              <a:ext uri="{FF2B5EF4-FFF2-40B4-BE49-F238E27FC236}">
                <a16:creationId xmlns:a16="http://schemas.microsoft.com/office/drawing/2014/main" id="{A19CA350-2999-40AC-828A-895FE79C8794}"/>
              </a:ext>
            </a:extLst>
          </p:cNvPr>
          <p:cNvSpPr>
            <a:spLocks noChangeArrowheads="1"/>
          </p:cNvSpPr>
          <p:nvPr/>
        </p:nvSpPr>
        <p:spPr bwMode="auto">
          <a:xfrm>
            <a:off x="4330700" y="30749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52276" tIns="909351" rIns="323748" bIns="756999" numCol="1" anchor="ctr" anchorCtr="0" compatLnSpc="1">
            <a:prstTxWarp prst="textNoShape">
              <a:avLst/>
            </a:prstTxWarp>
            <a:spAutoFit/>
          </a:bodyPr>
          <a:lstStyle/>
          <a:p>
            <a:endParaRPr lang="en-US"/>
          </a:p>
        </p:txBody>
      </p:sp>
      <p:sp>
        <p:nvSpPr>
          <p:cNvPr id="2191" name="Rectangle 109">
            <a:extLst>
              <a:ext uri="{FF2B5EF4-FFF2-40B4-BE49-F238E27FC236}">
                <a16:creationId xmlns:a16="http://schemas.microsoft.com/office/drawing/2014/main" id="{748B797A-14CB-4678-9912-F3C81CAC26DD}"/>
              </a:ext>
            </a:extLst>
          </p:cNvPr>
          <p:cNvSpPr>
            <a:spLocks noChangeArrowheads="1"/>
          </p:cNvSpPr>
          <p:nvPr/>
        </p:nvSpPr>
        <p:spPr bwMode="auto">
          <a:xfrm>
            <a:off x="4330700" y="3532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zh-CN" sz="1000" b="0" i="0" u="none" strike="noStrike" cap="none" normalizeH="0" baseline="0">
                <a:ln>
                  <a:noFill/>
                </a:ln>
                <a:solidFill>
                  <a:schemeClr val="tx1"/>
                </a:solidFill>
                <a:effectLst/>
                <a:latin typeface="Calibri" panose="020F0502020204030204" pitchFamily="34" charset="0"/>
                <a:ea typeface="SimSun" panose="02010600030101010101" pitchFamily="2" charset="-122"/>
                <a:cs typeface="Calibri" panose="020F0502020204030204" pitchFamily="34" charset="0"/>
              </a:rPr>
            </a:br>
            <a:endParaRPr kumimoji="0" lang="en-US" altLang="zh-CN"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2192" name="Rectangle 110">
            <a:extLst>
              <a:ext uri="{FF2B5EF4-FFF2-40B4-BE49-F238E27FC236}">
                <a16:creationId xmlns:a16="http://schemas.microsoft.com/office/drawing/2014/main" id="{52E0FAC4-8CE6-414D-B65B-9086C6779E70}"/>
              </a:ext>
            </a:extLst>
          </p:cNvPr>
          <p:cNvSpPr>
            <a:spLocks noChangeArrowheads="1"/>
          </p:cNvSpPr>
          <p:nvPr/>
        </p:nvSpPr>
        <p:spPr bwMode="auto">
          <a:xfrm>
            <a:off x="4511675" y="3989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93" name="Rectangle 111">
            <a:extLst>
              <a:ext uri="{FF2B5EF4-FFF2-40B4-BE49-F238E27FC236}">
                <a16:creationId xmlns:a16="http://schemas.microsoft.com/office/drawing/2014/main" id="{B9F4BBF2-4268-4BA7-A8D8-DEDD1E5DCC33}"/>
              </a:ext>
            </a:extLst>
          </p:cNvPr>
          <p:cNvSpPr>
            <a:spLocks noChangeArrowheads="1"/>
          </p:cNvSpPr>
          <p:nvPr/>
        </p:nvSpPr>
        <p:spPr bwMode="auto">
          <a:xfrm>
            <a:off x="4511675" y="5576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94" name="Rectangle 112">
            <a:extLst>
              <a:ext uri="{FF2B5EF4-FFF2-40B4-BE49-F238E27FC236}">
                <a16:creationId xmlns:a16="http://schemas.microsoft.com/office/drawing/2014/main" id="{03310142-F4CF-45C9-995B-5F59FD22C1BD}"/>
              </a:ext>
            </a:extLst>
          </p:cNvPr>
          <p:cNvSpPr>
            <a:spLocks noChangeArrowheads="1"/>
          </p:cNvSpPr>
          <p:nvPr/>
        </p:nvSpPr>
        <p:spPr bwMode="auto">
          <a:xfrm>
            <a:off x="4511675" y="7164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95" name="Rectangle 113">
            <a:extLst>
              <a:ext uri="{FF2B5EF4-FFF2-40B4-BE49-F238E27FC236}">
                <a16:creationId xmlns:a16="http://schemas.microsoft.com/office/drawing/2014/main" id="{25C1FA89-4244-49A5-AA2B-26C5CB236D5C}"/>
              </a:ext>
            </a:extLst>
          </p:cNvPr>
          <p:cNvSpPr>
            <a:spLocks noChangeArrowheads="1"/>
          </p:cNvSpPr>
          <p:nvPr/>
        </p:nvSpPr>
        <p:spPr bwMode="auto">
          <a:xfrm>
            <a:off x="4511675" y="8751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96" name="Rectangle 114">
            <a:extLst>
              <a:ext uri="{FF2B5EF4-FFF2-40B4-BE49-F238E27FC236}">
                <a16:creationId xmlns:a16="http://schemas.microsoft.com/office/drawing/2014/main" id="{4305596C-82E6-4313-93FD-C12DCDF87689}"/>
              </a:ext>
            </a:extLst>
          </p:cNvPr>
          <p:cNvSpPr>
            <a:spLocks noChangeArrowheads="1"/>
          </p:cNvSpPr>
          <p:nvPr/>
        </p:nvSpPr>
        <p:spPr bwMode="auto">
          <a:xfrm>
            <a:off x="4511675" y="10339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97" name="Rectangle 115">
            <a:extLst>
              <a:ext uri="{FF2B5EF4-FFF2-40B4-BE49-F238E27FC236}">
                <a16:creationId xmlns:a16="http://schemas.microsoft.com/office/drawing/2014/main" id="{FEA96C39-2E68-470C-B8C5-1485433F1CAF}"/>
              </a:ext>
            </a:extLst>
          </p:cNvPr>
          <p:cNvSpPr>
            <a:spLocks noChangeArrowheads="1"/>
          </p:cNvSpPr>
          <p:nvPr/>
        </p:nvSpPr>
        <p:spPr bwMode="auto">
          <a:xfrm>
            <a:off x="4511675" y="11926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98" name="Rectangle 116">
            <a:extLst>
              <a:ext uri="{FF2B5EF4-FFF2-40B4-BE49-F238E27FC236}">
                <a16:creationId xmlns:a16="http://schemas.microsoft.com/office/drawing/2014/main" id="{0DA89F40-5F04-491A-AA68-D61699A80334}"/>
              </a:ext>
            </a:extLst>
          </p:cNvPr>
          <p:cNvSpPr>
            <a:spLocks noChangeArrowheads="1"/>
          </p:cNvSpPr>
          <p:nvPr/>
        </p:nvSpPr>
        <p:spPr bwMode="auto">
          <a:xfrm>
            <a:off x="4511675" y="13514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99" name="Rectangle 117">
            <a:extLst>
              <a:ext uri="{FF2B5EF4-FFF2-40B4-BE49-F238E27FC236}">
                <a16:creationId xmlns:a16="http://schemas.microsoft.com/office/drawing/2014/main" id="{58AF9B54-7EAC-4981-BAB2-64F85DCB1E14}"/>
              </a:ext>
            </a:extLst>
          </p:cNvPr>
          <p:cNvSpPr>
            <a:spLocks noChangeArrowheads="1"/>
          </p:cNvSpPr>
          <p:nvPr/>
        </p:nvSpPr>
        <p:spPr bwMode="auto">
          <a:xfrm>
            <a:off x="4511675" y="15101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00" name="Rectangle 118">
            <a:extLst>
              <a:ext uri="{FF2B5EF4-FFF2-40B4-BE49-F238E27FC236}">
                <a16:creationId xmlns:a16="http://schemas.microsoft.com/office/drawing/2014/main" id="{23A61E69-849E-4EB3-9B9A-C8DE68456951}"/>
              </a:ext>
            </a:extLst>
          </p:cNvPr>
          <p:cNvSpPr>
            <a:spLocks noChangeArrowheads="1"/>
          </p:cNvSpPr>
          <p:nvPr/>
        </p:nvSpPr>
        <p:spPr bwMode="auto">
          <a:xfrm>
            <a:off x="4511675" y="16689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01" name="Rectangle 119">
            <a:extLst>
              <a:ext uri="{FF2B5EF4-FFF2-40B4-BE49-F238E27FC236}">
                <a16:creationId xmlns:a16="http://schemas.microsoft.com/office/drawing/2014/main" id="{7F5CFFC0-FE40-4B31-AD44-AC438F408272}"/>
              </a:ext>
            </a:extLst>
          </p:cNvPr>
          <p:cNvSpPr>
            <a:spLocks noChangeArrowheads="1"/>
          </p:cNvSpPr>
          <p:nvPr/>
        </p:nvSpPr>
        <p:spPr bwMode="auto">
          <a:xfrm>
            <a:off x="4511675" y="18276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02" name="Rectangle 120">
            <a:extLst>
              <a:ext uri="{FF2B5EF4-FFF2-40B4-BE49-F238E27FC236}">
                <a16:creationId xmlns:a16="http://schemas.microsoft.com/office/drawing/2014/main" id="{5971F07C-F2BC-4486-A520-ADC36E0E2AC6}"/>
              </a:ext>
            </a:extLst>
          </p:cNvPr>
          <p:cNvSpPr>
            <a:spLocks noChangeArrowheads="1"/>
          </p:cNvSpPr>
          <p:nvPr/>
        </p:nvSpPr>
        <p:spPr bwMode="auto">
          <a:xfrm>
            <a:off x="4511675" y="19864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03" name="Rectangle 121">
            <a:extLst>
              <a:ext uri="{FF2B5EF4-FFF2-40B4-BE49-F238E27FC236}">
                <a16:creationId xmlns:a16="http://schemas.microsoft.com/office/drawing/2014/main" id="{1799B6FA-E47D-4870-8E76-565EBEEA89FC}"/>
              </a:ext>
            </a:extLst>
          </p:cNvPr>
          <p:cNvSpPr>
            <a:spLocks noChangeArrowheads="1"/>
          </p:cNvSpPr>
          <p:nvPr/>
        </p:nvSpPr>
        <p:spPr bwMode="auto">
          <a:xfrm>
            <a:off x="4511675" y="21451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04" name="Rectangle 122">
            <a:extLst>
              <a:ext uri="{FF2B5EF4-FFF2-40B4-BE49-F238E27FC236}">
                <a16:creationId xmlns:a16="http://schemas.microsoft.com/office/drawing/2014/main" id="{633C27E6-B7CC-43B1-942C-BF48FD002554}"/>
              </a:ext>
            </a:extLst>
          </p:cNvPr>
          <p:cNvSpPr>
            <a:spLocks noChangeArrowheads="1"/>
          </p:cNvSpPr>
          <p:nvPr/>
        </p:nvSpPr>
        <p:spPr bwMode="auto">
          <a:xfrm>
            <a:off x="4511675" y="23039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05" name="Rectangle 123">
            <a:extLst>
              <a:ext uri="{FF2B5EF4-FFF2-40B4-BE49-F238E27FC236}">
                <a16:creationId xmlns:a16="http://schemas.microsoft.com/office/drawing/2014/main" id="{6500B123-3DD2-4AAB-8579-534B6D0BD7A1}"/>
              </a:ext>
            </a:extLst>
          </p:cNvPr>
          <p:cNvSpPr>
            <a:spLocks noChangeArrowheads="1"/>
          </p:cNvSpPr>
          <p:nvPr/>
        </p:nvSpPr>
        <p:spPr bwMode="auto">
          <a:xfrm>
            <a:off x="4511675" y="24626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06" name="Rectangle 124">
            <a:extLst>
              <a:ext uri="{FF2B5EF4-FFF2-40B4-BE49-F238E27FC236}">
                <a16:creationId xmlns:a16="http://schemas.microsoft.com/office/drawing/2014/main" id="{3600437F-9045-493C-ABAA-8561ADB816EE}"/>
              </a:ext>
            </a:extLst>
          </p:cNvPr>
          <p:cNvSpPr>
            <a:spLocks noChangeArrowheads="1"/>
          </p:cNvSpPr>
          <p:nvPr/>
        </p:nvSpPr>
        <p:spPr bwMode="auto">
          <a:xfrm>
            <a:off x="4511675" y="26214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07" name="Rectangle 125">
            <a:extLst>
              <a:ext uri="{FF2B5EF4-FFF2-40B4-BE49-F238E27FC236}">
                <a16:creationId xmlns:a16="http://schemas.microsoft.com/office/drawing/2014/main" id="{B473FA87-402A-42BB-8BF7-CC492928829E}"/>
              </a:ext>
            </a:extLst>
          </p:cNvPr>
          <p:cNvSpPr>
            <a:spLocks noChangeArrowheads="1"/>
          </p:cNvSpPr>
          <p:nvPr/>
        </p:nvSpPr>
        <p:spPr bwMode="auto">
          <a:xfrm>
            <a:off x="4511675" y="27801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08" name="Rectangle 126">
            <a:extLst>
              <a:ext uri="{FF2B5EF4-FFF2-40B4-BE49-F238E27FC236}">
                <a16:creationId xmlns:a16="http://schemas.microsoft.com/office/drawing/2014/main" id="{6BC16612-D02D-496D-A335-A197BD50B973}"/>
              </a:ext>
            </a:extLst>
          </p:cNvPr>
          <p:cNvSpPr>
            <a:spLocks noChangeArrowheads="1"/>
          </p:cNvSpPr>
          <p:nvPr/>
        </p:nvSpPr>
        <p:spPr bwMode="auto">
          <a:xfrm>
            <a:off x="4511675" y="29389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09" name="Rectangle 127">
            <a:extLst>
              <a:ext uri="{FF2B5EF4-FFF2-40B4-BE49-F238E27FC236}">
                <a16:creationId xmlns:a16="http://schemas.microsoft.com/office/drawing/2014/main" id="{D4A0152D-93CB-4BCF-8741-FC4B6837B834}"/>
              </a:ext>
            </a:extLst>
          </p:cNvPr>
          <p:cNvSpPr>
            <a:spLocks noChangeArrowheads="1"/>
          </p:cNvSpPr>
          <p:nvPr/>
        </p:nvSpPr>
        <p:spPr bwMode="auto">
          <a:xfrm>
            <a:off x="4511675" y="30976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10" name="Rectangle 128">
            <a:extLst>
              <a:ext uri="{FF2B5EF4-FFF2-40B4-BE49-F238E27FC236}">
                <a16:creationId xmlns:a16="http://schemas.microsoft.com/office/drawing/2014/main" id="{3626E185-97B1-4946-A88D-C4389F59ED3E}"/>
              </a:ext>
            </a:extLst>
          </p:cNvPr>
          <p:cNvSpPr>
            <a:spLocks noChangeArrowheads="1"/>
          </p:cNvSpPr>
          <p:nvPr/>
        </p:nvSpPr>
        <p:spPr bwMode="auto">
          <a:xfrm>
            <a:off x="4511675" y="32564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11" name="Rectangle 129">
            <a:extLst>
              <a:ext uri="{FF2B5EF4-FFF2-40B4-BE49-F238E27FC236}">
                <a16:creationId xmlns:a16="http://schemas.microsoft.com/office/drawing/2014/main" id="{B3E81555-7DE0-4AB1-810B-2B282685F623}"/>
              </a:ext>
            </a:extLst>
          </p:cNvPr>
          <p:cNvSpPr>
            <a:spLocks noChangeArrowheads="1"/>
          </p:cNvSpPr>
          <p:nvPr/>
        </p:nvSpPr>
        <p:spPr bwMode="auto">
          <a:xfrm>
            <a:off x="4511675" y="34151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12" name="Rectangle 130">
            <a:extLst>
              <a:ext uri="{FF2B5EF4-FFF2-40B4-BE49-F238E27FC236}">
                <a16:creationId xmlns:a16="http://schemas.microsoft.com/office/drawing/2014/main" id="{A9F0E3F8-5623-4E0F-9724-A6E286105E4C}"/>
              </a:ext>
            </a:extLst>
          </p:cNvPr>
          <p:cNvSpPr>
            <a:spLocks noChangeArrowheads="1"/>
          </p:cNvSpPr>
          <p:nvPr/>
        </p:nvSpPr>
        <p:spPr bwMode="auto">
          <a:xfrm>
            <a:off x="4511675" y="35739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13" name="Rectangle 131">
            <a:extLst>
              <a:ext uri="{FF2B5EF4-FFF2-40B4-BE49-F238E27FC236}">
                <a16:creationId xmlns:a16="http://schemas.microsoft.com/office/drawing/2014/main" id="{5568E907-0CFC-461F-91A7-F0469E6E1666}"/>
              </a:ext>
            </a:extLst>
          </p:cNvPr>
          <p:cNvSpPr>
            <a:spLocks noChangeArrowheads="1"/>
          </p:cNvSpPr>
          <p:nvPr/>
        </p:nvSpPr>
        <p:spPr bwMode="auto">
          <a:xfrm>
            <a:off x="4511675" y="37326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14" name="Rectangle 132">
            <a:extLst>
              <a:ext uri="{FF2B5EF4-FFF2-40B4-BE49-F238E27FC236}">
                <a16:creationId xmlns:a16="http://schemas.microsoft.com/office/drawing/2014/main" id="{E9A75A6E-2EE8-4267-AAC0-88DBE64DC9A6}"/>
              </a:ext>
            </a:extLst>
          </p:cNvPr>
          <p:cNvSpPr>
            <a:spLocks noChangeArrowheads="1"/>
          </p:cNvSpPr>
          <p:nvPr/>
        </p:nvSpPr>
        <p:spPr bwMode="auto">
          <a:xfrm>
            <a:off x="4511675" y="38914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15" name="Rectangle 133">
            <a:extLst>
              <a:ext uri="{FF2B5EF4-FFF2-40B4-BE49-F238E27FC236}">
                <a16:creationId xmlns:a16="http://schemas.microsoft.com/office/drawing/2014/main" id="{E329F924-3862-4043-A9CA-0F25DFE8952F}"/>
              </a:ext>
            </a:extLst>
          </p:cNvPr>
          <p:cNvSpPr>
            <a:spLocks noChangeArrowheads="1"/>
          </p:cNvSpPr>
          <p:nvPr/>
        </p:nvSpPr>
        <p:spPr bwMode="auto">
          <a:xfrm>
            <a:off x="4511675" y="40501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16" name="Rectangle 134">
            <a:extLst>
              <a:ext uri="{FF2B5EF4-FFF2-40B4-BE49-F238E27FC236}">
                <a16:creationId xmlns:a16="http://schemas.microsoft.com/office/drawing/2014/main" id="{C7BEAB1A-4DEC-4346-97CC-203953FA0CDB}"/>
              </a:ext>
            </a:extLst>
          </p:cNvPr>
          <p:cNvSpPr>
            <a:spLocks noChangeArrowheads="1"/>
          </p:cNvSpPr>
          <p:nvPr/>
        </p:nvSpPr>
        <p:spPr bwMode="auto">
          <a:xfrm>
            <a:off x="4511675" y="42089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17" name="Rectangle 135">
            <a:extLst>
              <a:ext uri="{FF2B5EF4-FFF2-40B4-BE49-F238E27FC236}">
                <a16:creationId xmlns:a16="http://schemas.microsoft.com/office/drawing/2014/main" id="{403A61DA-03D2-4B59-9E79-CF8168877ECF}"/>
              </a:ext>
            </a:extLst>
          </p:cNvPr>
          <p:cNvSpPr>
            <a:spLocks noChangeArrowheads="1"/>
          </p:cNvSpPr>
          <p:nvPr/>
        </p:nvSpPr>
        <p:spPr bwMode="auto">
          <a:xfrm>
            <a:off x="4511675" y="43676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18" name="Rectangle 136">
            <a:extLst>
              <a:ext uri="{FF2B5EF4-FFF2-40B4-BE49-F238E27FC236}">
                <a16:creationId xmlns:a16="http://schemas.microsoft.com/office/drawing/2014/main" id="{A71FC397-0F74-45AC-A116-6910E3A4D3C5}"/>
              </a:ext>
            </a:extLst>
          </p:cNvPr>
          <p:cNvSpPr>
            <a:spLocks noChangeArrowheads="1"/>
          </p:cNvSpPr>
          <p:nvPr/>
        </p:nvSpPr>
        <p:spPr bwMode="auto">
          <a:xfrm>
            <a:off x="4511675" y="45264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19" name="Rectangle 137">
            <a:extLst>
              <a:ext uri="{FF2B5EF4-FFF2-40B4-BE49-F238E27FC236}">
                <a16:creationId xmlns:a16="http://schemas.microsoft.com/office/drawing/2014/main" id="{878E0CF9-B508-4785-B2A7-AEF6619017A4}"/>
              </a:ext>
            </a:extLst>
          </p:cNvPr>
          <p:cNvSpPr>
            <a:spLocks noChangeArrowheads="1"/>
          </p:cNvSpPr>
          <p:nvPr/>
        </p:nvSpPr>
        <p:spPr bwMode="auto">
          <a:xfrm>
            <a:off x="4511675" y="46851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20" name="Rectangle 138">
            <a:extLst>
              <a:ext uri="{FF2B5EF4-FFF2-40B4-BE49-F238E27FC236}">
                <a16:creationId xmlns:a16="http://schemas.microsoft.com/office/drawing/2014/main" id="{3BA36E75-D1CE-4AD1-86FD-0B4CB55C876F}"/>
              </a:ext>
            </a:extLst>
          </p:cNvPr>
          <p:cNvSpPr>
            <a:spLocks noChangeArrowheads="1"/>
          </p:cNvSpPr>
          <p:nvPr/>
        </p:nvSpPr>
        <p:spPr bwMode="auto">
          <a:xfrm>
            <a:off x="4511675" y="48439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21" name="Rectangle 139">
            <a:extLst>
              <a:ext uri="{FF2B5EF4-FFF2-40B4-BE49-F238E27FC236}">
                <a16:creationId xmlns:a16="http://schemas.microsoft.com/office/drawing/2014/main" id="{CD6FC627-0B1E-4FAA-9D07-8637742EDFED}"/>
              </a:ext>
            </a:extLst>
          </p:cNvPr>
          <p:cNvSpPr>
            <a:spLocks noChangeArrowheads="1"/>
          </p:cNvSpPr>
          <p:nvPr/>
        </p:nvSpPr>
        <p:spPr bwMode="auto">
          <a:xfrm>
            <a:off x="4511675" y="50026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22" name="Rectangle 140">
            <a:extLst>
              <a:ext uri="{FF2B5EF4-FFF2-40B4-BE49-F238E27FC236}">
                <a16:creationId xmlns:a16="http://schemas.microsoft.com/office/drawing/2014/main" id="{D4749F1F-2130-4C81-A35A-AD69CA4685CC}"/>
              </a:ext>
            </a:extLst>
          </p:cNvPr>
          <p:cNvSpPr>
            <a:spLocks noChangeArrowheads="1"/>
          </p:cNvSpPr>
          <p:nvPr/>
        </p:nvSpPr>
        <p:spPr bwMode="auto">
          <a:xfrm>
            <a:off x="4511675" y="51614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23" name="Rectangle 141">
            <a:extLst>
              <a:ext uri="{FF2B5EF4-FFF2-40B4-BE49-F238E27FC236}">
                <a16:creationId xmlns:a16="http://schemas.microsoft.com/office/drawing/2014/main" id="{BE27C207-A05C-4E24-A119-7355743949CF}"/>
              </a:ext>
            </a:extLst>
          </p:cNvPr>
          <p:cNvSpPr>
            <a:spLocks noChangeArrowheads="1"/>
          </p:cNvSpPr>
          <p:nvPr/>
        </p:nvSpPr>
        <p:spPr bwMode="auto">
          <a:xfrm>
            <a:off x="4511675" y="53201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24" name="Rectangle 142">
            <a:extLst>
              <a:ext uri="{FF2B5EF4-FFF2-40B4-BE49-F238E27FC236}">
                <a16:creationId xmlns:a16="http://schemas.microsoft.com/office/drawing/2014/main" id="{78B2DDBC-3F80-4495-AA02-F4D5770FA9FE}"/>
              </a:ext>
            </a:extLst>
          </p:cNvPr>
          <p:cNvSpPr>
            <a:spLocks noChangeArrowheads="1"/>
          </p:cNvSpPr>
          <p:nvPr/>
        </p:nvSpPr>
        <p:spPr bwMode="auto">
          <a:xfrm>
            <a:off x="4511675" y="54789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25" name="Rectangle 143">
            <a:extLst>
              <a:ext uri="{FF2B5EF4-FFF2-40B4-BE49-F238E27FC236}">
                <a16:creationId xmlns:a16="http://schemas.microsoft.com/office/drawing/2014/main" id="{3576724A-7754-4448-95D8-B919E5A5AF0E}"/>
              </a:ext>
            </a:extLst>
          </p:cNvPr>
          <p:cNvSpPr>
            <a:spLocks noChangeArrowheads="1"/>
          </p:cNvSpPr>
          <p:nvPr/>
        </p:nvSpPr>
        <p:spPr bwMode="auto">
          <a:xfrm>
            <a:off x="4511675" y="56376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26" name="Rectangle 144">
            <a:extLst>
              <a:ext uri="{FF2B5EF4-FFF2-40B4-BE49-F238E27FC236}">
                <a16:creationId xmlns:a16="http://schemas.microsoft.com/office/drawing/2014/main" id="{D2F5CA09-FDC1-4976-9C0E-C5D9DA63C967}"/>
              </a:ext>
            </a:extLst>
          </p:cNvPr>
          <p:cNvSpPr>
            <a:spLocks noChangeArrowheads="1"/>
          </p:cNvSpPr>
          <p:nvPr/>
        </p:nvSpPr>
        <p:spPr bwMode="auto">
          <a:xfrm>
            <a:off x="4511675" y="57964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27" name="Rectangle 145">
            <a:extLst>
              <a:ext uri="{FF2B5EF4-FFF2-40B4-BE49-F238E27FC236}">
                <a16:creationId xmlns:a16="http://schemas.microsoft.com/office/drawing/2014/main" id="{E2A3563C-C9BD-4F23-AF27-53D8B7CBC95B}"/>
              </a:ext>
            </a:extLst>
          </p:cNvPr>
          <p:cNvSpPr>
            <a:spLocks noChangeArrowheads="1"/>
          </p:cNvSpPr>
          <p:nvPr/>
        </p:nvSpPr>
        <p:spPr bwMode="auto">
          <a:xfrm>
            <a:off x="4511675" y="59551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28" name="Rectangle 146">
            <a:extLst>
              <a:ext uri="{FF2B5EF4-FFF2-40B4-BE49-F238E27FC236}">
                <a16:creationId xmlns:a16="http://schemas.microsoft.com/office/drawing/2014/main" id="{F5184ED6-634A-4140-994D-565D740DEAAB}"/>
              </a:ext>
            </a:extLst>
          </p:cNvPr>
          <p:cNvSpPr>
            <a:spLocks noChangeArrowheads="1"/>
          </p:cNvSpPr>
          <p:nvPr/>
        </p:nvSpPr>
        <p:spPr bwMode="auto">
          <a:xfrm>
            <a:off x="4511675" y="61139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29" name="Rectangle 147">
            <a:extLst>
              <a:ext uri="{FF2B5EF4-FFF2-40B4-BE49-F238E27FC236}">
                <a16:creationId xmlns:a16="http://schemas.microsoft.com/office/drawing/2014/main" id="{A54F837E-60F3-491B-9140-CDE422752D17}"/>
              </a:ext>
            </a:extLst>
          </p:cNvPr>
          <p:cNvSpPr>
            <a:spLocks noChangeArrowheads="1"/>
          </p:cNvSpPr>
          <p:nvPr/>
        </p:nvSpPr>
        <p:spPr bwMode="auto">
          <a:xfrm>
            <a:off x="4511675" y="62726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30" name="Rectangle 148">
            <a:extLst>
              <a:ext uri="{FF2B5EF4-FFF2-40B4-BE49-F238E27FC236}">
                <a16:creationId xmlns:a16="http://schemas.microsoft.com/office/drawing/2014/main" id="{43754591-6A04-417C-97E0-DC78E2D7A9DF}"/>
              </a:ext>
            </a:extLst>
          </p:cNvPr>
          <p:cNvSpPr>
            <a:spLocks noChangeArrowheads="1"/>
          </p:cNvSpPr>
          <p:nvPr/>
        </p:nvSpPr>
        <p:spPr bwMode="auto">
          <a:xfrm>
            <a:off x="4511675" y="64314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31" name="Rectangle 149">
            <a:extLst>
              <a:ext uri="{FF2B5EF4-FFF2-40B4-BE49-F238E27FC236}">
                <a16:creationId xmlns:a16="http://schemas.microsoft.com/office/drawing/2014/main" id="{FC9F3EC2-E30F-43DA-A51A-4521D72469BD}"/>
              </a:ext>
            </a:extLst>
          </p:cNvPr>
          <p:cNvSpPr>
            <a:spLocks noChangeArrowheads="1"/>
          </p:cNvSpPr>
          <p:nvPr/>
        </p:nvSpPr>
        <p:spPr bwMode="auto">
          <a:xfrm>
            <a:off x="4511675" y="65901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32" name="Rectangle 150">
            <a:extLst>
              <a:ext uri="{FF2B5EF4-FFF2-40B4-BE49-F238E27FC236}">
                <a16:creationId xmlns:a16="http://schemas.microsoft.com/office/drawing/2014/main" id="{856054D3-8BF8-4E51-9249-669CF15FC564}"/>
              </a:ext>
            </a:extLst>
          </p:cNvPr>
          <p:cNvSpPr>
            <a:spLocks noChangeArrowheads="1"/>
          </p:cNvSpPr>
          <p:nvPr/>
        </p:nvSpPr>
        <p:spPr bwMode="auto">
          <a:xfrm>
            <a:off x="4511675" y="67489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33" name="Rectangle 151">
            <a:extLst>
              <a:ext uri="{FF2B5EF4-FFF2-40B4-BE49-F238E27FC236}">
                <a16:creationId xmlns:a16="http://schemas.microsoft.com/office/drawing/2014/main" id="{2A85CED8-C09D-4960-8975-EE5347218B1E}"/>
              </a:ext>
            </a:extLst>
          </p:cNvPr>
          <p:cNvSpPr>
            <a:spLocks noChangeArrowheads="1"/>
          </p:cNvSpPr>
          <p:nvPr/>
        </p:nvSpPr>
        <p:spPr bwMode="auto">
          <a:xfrm>
            <a:off x="4511675" y="69076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34" name="Rectangle 152">
            <a:extLst>
              <a:ext uri="{FF2B5EF4-FFF2-40B4-BE49-F238E27FC236}">
                <a16:creationId xmlns:a16="http://schemas.microsoft.com/office/drawing/2014/main" id="{090E92DD-4F30-443D-9562-5FE1640257B2}"/>
              </a:ext>
            </a:extLst>
          </p:cNvPr>
          <p:cNvSpPr>
            <a:spLocks noChangeArrowheads="1"/>
          </p:cNvSpPr>
          <p:nvPr/>
        </p:nvSpPr>
        <p:spPr bwMode="auto">
          <a:xfrm>
            <a:off x="4511675" y="70664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35" name="Rectangle 153">
            <a:extLst>
              <a:ext uri="{FF2B5EF4-FFF2-40B4-BE49-F238E27FC236}">
                <a16:creationId xmlns:a16="http://schemas.microsoft.com/office/drawing/2014/main" id="{B284A397-BF51-4B19-AE17-D59F401D9C91}"/>
              </a:ext>
            </a:extLst>
          </p:cNvPr>
          <p:cNvSpPr>
            <a:spLocks noChangeArrowheads="1"/>
          </p:cNvSpPr>
          <p:nvPr/>
        </p:nvSpPr>
        <p:spPr bwMode="auto">
          <a:xfrm>
            <a:off x="4511675" y="72251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36" name="Rectangle 154">
            <a:extLst>
              <a:ext uri="{FF2B5EF4-FFF2-40B4-BE49-F238E27FC236}">
                <a16:creationId xmlns:a16="http://schemas.microsoft.com/office/drawing/2014/main" id="{F4121645-E786-4846-8827-0033B0788CE5}"/>
              </a:ext>
            </a:extLst>
          </p:cNvPr>
          <p:cNvSpPr>
            <a:spLocks noChangeArrowheads="1"/>
          </p:cNvSpPr>
          <p:nvPr/>
        </p:nvSpPr>
        <p:spPr bwMode="auto">
          <a:xfrm>
            <a:off x="4511675" y="73839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37" name="Rectangle 155">
            <a:extLst>
              <a:ext uri="{FF2B5EF4-FFF2-40B4-BE49-F238E27FC236}">
                <a16:creationId xmlns:a16="http://schemas.microsoft.com/office/drawing/2014/main" id="{18887224-C8AA-4C26-BE5D-232A7C65D4B2}"/>
              </a:ext>
            </a:extLst>
          </p:cNvPr>
          <p:cNvSpPr>
            <a:spLocks noChangeArrowheads="1"/>
          </p:cNvSpPr>
          <p:nvPr/>
        </p:nvSpPr>
        <p:spPr bwMode="auto">
          <a:xfrm>
            <a:off x="4511675" y="75426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38" name="Rectangle 156">
            <a:extLst>
              <a:ext uri="{FF2B5EF4-FFF2-40B4-BE49-F238E27FC236}">
                <a16:creationId xmlns:a16="http://schemas.microsoft.com/office/drawing/2014/main" id="{9E58FCD3-8C28-4257-AE1C-34F047E798FF}"/>
              </a:ext>
            </a:extLst>
          </p:cNvPr>
          <p:cNvSpPr>
            <a:spLocks noChangeArrowheads="1"/>
          </p:cNvSpPr>
          <p:nvPr/>
        </p:nvSpPr>
        <p:spPr bwMode="auto">
          <a:xfrm>
            <a:off x="4511675" y="77014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39" name="Rectangle 157">
            <a:extLst>
              <a:ext uri="{FF2B5EF4-FFF2-40B4-BE49-F238E27FC236}">
                <a16:creationId xmlns:a16="http://schemas.microsoft.com/office/drawing/2014/main" id="{FC6B4D11-DFD5-4B66-89ED-88D86E72281A}"/>
              </a:ext>
            </a:extLst>
          </p:cNvPr>
          <p:cNvSpPr>
            <a:spLocks noChangeArrowheads="1"/>
          </p:cNvSpPr>
          <p:nvPr/>
        </p:nvSpPr>
        <p:spPr bwMode="auto">
          <a:xfrm>
            <a:off x="4511675" y="78601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40" name="Rectangle 158">
            <a:extLst>
              <a:ext uri="{FF2B5EF4-FFF2-40B4-BE49-F238E27FC236}">
                <a16:creationId xmlns:a16="http://schemas.microsoft.com/office/drawing/2014/main" id="{F13820BE-48D7-48DB-9FD7-2A2595244231}"/>
              </a:ext>
            </a:extLst>
          </p:cNvPr>
          <p:cNvSpPr>
            <a:spLocks noChangeArrowheads="1"/>
          </p:cNvSpPr>
          <p:nvPr/>
        </p:nvSpPr>
        <p:spPr bwMode="auto">
          <a:xfrm>
            <a:off x="4511675" y="80189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41" name="Rectangle 159">
            <a:extLst>
              <a:ext uri="{FF2B5EF4-FFF2-40B4-BE49-F238E27FC236}">
                <a16:creationId xmlns:a16="http://schemas.microsoft.com/office/drawing/2014/main" id="{977C5954-5D8D-4A0E-97AD-968020D26120}"/>
              </a:ext>
            </a:extLst>
          </p:cNvPr>
          <p:cNvSpPr>
            <a:spLocks noChangeArrowheads="1"/>
          </p:cNvSpPr>
          <p:nvPr/>
        </p:nvSpPr>
        <p:spPr bwMode="auto">
          <a:xfrm>
            <a:off x="4511675" y="81776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42" name="Rectangle 160">
            <a:extLst>
              <a:ext uri="{FF2B5EF4-FFF2-40B4-BE49-F238E27FC236}">
                <a16:creationId xmlns:a16="http://schemas.microsoft.com/office/drawing/2014/main" id="{A751D076-3373-4DAB-AE48-0D8F415C8E64}"/>
              </a:ext>
            </a:extLst>
          </p:cNvPr>
          <p:cNvSpPr>
            <a:spLocks noChangeArrowheads="1"/>
          </p:cNvSpPr>
          <p:nvPr/>
        </p:nvSpPr>
        <p:spPr bwMode="auto">
          <a:xfrm>
            <a:off x="4511675" y="83364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43" name="Rectangle 161">
            <a:extLst>
              <a:ext uri="{FF2B5EF4-FFF2-40B4-BE49-F238E27FC236}">
                <a16:creationId xmlns:a16="http://schemas.microsoft.com/office/drawing/2014/main" id="{5933EDE2-C69A-41FC-B1CA-BA395862CA93}"/>
              </a:ext>
            </a:extLst>
          </p:cNvPr>
          <p:cNvSpPr>
            <a:spLocks noChangeArrowheads="1"/>
          </p:cNvSpPr>
          <p:nvPr/>
        </p:nvSpPr>
        <p:spPr bwMode="auto">
          <a:xfrm>
            <a:off x="4511675" y="84951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44" name="Rectangle 162">
            <a:extLst>
              <a:ext uri="{FF2B5EF4-FFF2-40B4-BE49-F238E27FC236}">
                <a16:creationId xmlns:a16="http://schemas.microsoft.com/office/drawing/2014/main" id="{DE118BA5-4511-4916-AD11-6B768C7FCB3C}"/>
              </a:ext>
            </a:extLst>
          </p:cNvPr>
          <p:cNvSpPr>
            <a:spLocks noChangeArrowheads="1"/>
          </p:cNvSpPr>
          <p:nvPr/>
        </p:nvSpPr>
        <p:spPr bwMode="auto">
          <a:xfrm>
            <a:off x="4511675" y="86539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Birch</a:t>
            </a:r>
            <a:r>
              <a:rPr kumimoji="0" lang="en-US" altLang="zh-CN" sz="14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4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Bay</a:t>
            </a:r>
            <a:r>
              <a:rPr kumimoji="0" lang="en-US" altLang="zh-CN" sz="14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4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2008</a:t>
            </a:r>
            <a:r>
              <a:rPr kumimoji="0" lang="en-US" altLang="zh-CN" sz="14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4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Clam</a:t>
            </a:r>
            <a:r>
              <a:rPr kumimoji="0" lang="en-US" altLang="zh-CN" sz="14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4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Survey</a:t>
            </a:r>
            <a:r>
              <a:rPr kumimoji="0" lang="en-US" altLang="zh-CN" sz="14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4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Results</a:t>
            </a:r>
            <a:endParaRPr kumimoji="0" lang="en-US" altLang="zh-CN" sz="11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The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Birch</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Bay</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clam</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surveys</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were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conducted</a:t>
            </a:r>
            <a:endParaRPr kumimoji="0" lang="en-US" altLang="zh-CN" sz="11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on</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August</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2nd,</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2008.</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Forty-six</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volunteers</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assisted</a:t>
            </a:r>
            <a:endParaRPr kumimoji="0" lang="en-US" altLang="zh-CN" sz="11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with</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the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survey</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covering</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twelve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transects.</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The</a:t>
            </a:r>
            <a:endParaRPr kumimoji="0" lang="en-US" altLang="zh-CN" sz="11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transects</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began</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just</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northeast</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of</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Birch</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Bay</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State</a:t>
            </a:r>
            <a:endParaRPr kumimoji="0" lang="en-US" altLang="zh-CN" sz="11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Park</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and</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were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sited</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every</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¼</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mile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around</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the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Birch</a:t>
            </a:r>
            <a:endParaRPr kumimoji="0" lang="en-US" altLang="zh-CN" sz="11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Bay</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shoreline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to</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just</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east</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of</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the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Birch</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Bay</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Village</a:t>
            </a:r>
            <a:endParaRPr kumimoji="0" lang="en-US" altLang="zh-CN" sz="11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marina.</a:t>
            </a:r>
            <a:endParaRPr kumimoji="0" lang="en-US" altLang="zh-CN" sz="11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Transects</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ran</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from</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the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upper</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part</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of</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the</a:t>
            </a:r>
            <a:endParaRPr kumimoji="0" lang="en-US" altLang="zh-CN" sz="11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beach</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where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clams</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were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first</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found</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to</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the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water</a:t>
            </a:r>
            <a:endParaRPr kumimoji="0" lang="en-US" altLang="zh-CN" sz="11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line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at</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the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low</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tide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(-1.8</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ft).</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Sample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holes</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were</a:t>
            </a:r>
            <a:endParaRPr kumimoji="0" lang="en-US" altLang="zh-CN" sz="11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situated</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every</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100</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feet</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along</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the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transects,</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and</a:t>
            </a:r>
            <a:endParaRPr kumimoji="0" lang="en-US" altLang="zh-CN" sz="11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transects</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ranged</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in</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length</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from</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1,100</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ft.</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to</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5,000</a:t>
            </a:r>
            <a:endParaRPr kumimoji="0" lang="en-US" altLang="zh-CN" sz="11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ft.</a:t>
            </a:r>
            <a:endParaRPr kumimoji="0" lang="en-US" altLang="zh-CN" sz="11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The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table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and</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chart</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below</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provide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a</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description</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of</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the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types</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and</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numbers</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of</a:t>
            </a:r>
            <a:endParaRPr kumimoji="0" lang="en-US" altLang="zh-CN" sz="11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clams</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that</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were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found</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at</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each</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transect</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and</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Verdana" panose="020B0604030504040204" pitchFamily="34" charset="0"/>
              </a:rPr>
              <a:t>overall.</a:t>
            </a:r>
            <a:endParaRPr kumimoji="0" lang="en-US" altLang="zh-CN" sz="11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Verdana" panose="020B0604030504040204" pitchFamily="34" charset="0"/>
              </a:rPr>
              <a:t>Table</a:t>
            </a:r>
            <a:r>
              <a:rPr kumimoji="0" lang="en-US" altLang="zh-CN" sz="1100" b="0"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kumimoji="0" lang="en-US" altLang="zh-CN" sz="1100" b="0" i="0" u="none" strike="noStrike" cap="none" normalizeH="0" baseline="0">
                <a:ln>
                  <a:noFill/>
                </a:ln>
                <a:solidFill>
                  <a:schemeClr val="tx1"/>
                </a:solidFill>
                <a:effectLst/>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pic>
        <p:nvPicPr>
          <p:cNvPr id="2248" name="Picture 2247" descr="A close up of text on a white background&#10;&#10;Description automatically generated">
            <a:extLst>
              <a:ext uri="{FF2B5EF4-FFF2-40B4-BE49-F238E27FC236}">
                <a16:creationId xmlns:a16="http://schemas.microsoft.com/office/drawing/2014/main" id="{D18C79C8-701A-4748-A198-F30E0D863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3" y="506411"/>
            <a:ext cx="5433997" cy="3780172"/>
          </a:xfrm>
          <a:prstGeom prst="rect">
            <a:avLst/>
          </a:prstGeom>
        </p:spPr>
      </p:pic>
      <p:pic>
        <p:nvPicPr>
          <p:cNvPr id="2250" name="Picture 2249" descr="A close up of text on a white background&#10;&#10;Description automatically generated">
            <a:extLst>
              <a:ext uri="{FF2B5EF4-FFF2-40B4-BE49-F238E27FC236}">
                <a16:creationId xmlns:a16="http://schemas.microsoft.com/office/drawing/2014/main" id="{BDD218E7-0806-45CE-B1D2-3022F0129402}"/>
              </a:ext>
            </a:extLst>
          </p:cNvPr>
          <p:cNvPicPr>
            <a:picLocks noChangeAspect="1"/>
          </p:cNvPicPr>
          <p:nvPr/>
        </p:nvPicPr>
        <p:blipFill rotWithShape="1">
          <a:blip r:embed="rId3">
            <a:extLst>
              <a:ext uri="{28A0092B-C50C-407E-A947-70E740481C1C}">
                <a14:useLocalDpi xmlns:a14="http://schemas.microsoft.com/office/drawing/2010/main" val="0"/>
              </a:ext>
            </a:extLst>
          </a:blip>
          <a:srcRect l="1414" r="2116"/>
          <a:stretch/>
        </p:blipFill>
        <p:spPr>
          <a:xfrm>
            <a:off x="5676885" y="3667126"/>
            <a:ext cx="6164261" cy="3110840"/>
          </a:xfrm>
          <a:prstGeom prst="rect">
            <a:avLst/>
          </a:prstGeom>
        </p:spPr>
      </p:pic>
      <p:sp>
        <p:nvSpPr>
          <p:cNvPr id="2245" name="TextBox 2244">
            <a:extLst>
              <a:ext uri="{FF2B5EF4-FFF2-40B4-BE49-F238E27FC236}">
                <a16:creationId xmlns:a16="http://schemas.microsoft.com/office/drawing/2014/main" id="{B53CBDE3-E537-44AD-AD3B-66567F036995}"/>
              </a:ext>
            </a:extLst>
          </p:cNvPr>
          <p:cNvSpPr txBox="1"/>
          <p:nvPr/>
        </p:nvSpPr>
        <p:spPr>
          <a:xfrm>
            <a:off x="6091238" y="725214"/>
            <a:ext cx="5495925" cy="646331"/>
          </a:xfrm>
          <a:prstGeom prst="rect">
            <a:avLst/>
          </a:prstGeom>
          <a:noFill/>
        </p:spPr>
        <p:txBody>
          <a:bodyPr wrap="square" rtlCol="0">
            <a:spAutoFit/>
          </a:bodyPr>
          <a:lstStyle/>
          <a:p>
            <a:r>
              <a:rPr lang="en-US" dirty="0"/>
              <a:t>Whatcom Marine Resource Committee, 2008</a:t>
            </a:r>
          </a:p>
          <a:p>
            <a:endParaRPr lang="en-US" dirty="0"/>
          </a:p>
        </p:txBody>
      </p:sp>
    </p:spTree>
    <p:extLst>
      <p:ext uri="{BB962C8B-B14F-4D97-AF65-F5344CB8AC3E}">
        <p14:creationId xmlns:p14="http://schemas.microsoft.com/office/powerpoint/2010/main" val="3612503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3EBF06B-CB59-4D21-9C3B-666EDEFD61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923925"/>
            <a:ext cx="8134350" cy="5010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BB29C6-2C55-4256-A0AE-ACB4F37E3A4B}"/>
              </a:ext>
            </a:extLst>
          </p:cNvPr>
          <p:cNvSpPr txBox="1"/>
          <p:nvPr/>
        </p:nvSpPr>
        <p:spPr>
          <a:xfrm>
            <a:off x="2455101" y="563671"/>
            <a:ext cx="5436296" cy="369332"/>
          </a:xfrm>
          <a:prstGeom prst="rect">
            <a:avLst/>
          </a:prstGeom>
          <a:noFill/>
        </p:spPr>
        <p:txBody>
          <a:bodyPr wrap="square" rtlCol="0">
            <a:spAutoFit/>
          </a:bodyPr>
          <a:lstStyle/>
          <a:p>
            <a:r>
              <a:rPr lang="en-US" dirty="0"/>
              <a:t>2019 Transect</a:t>
            </a:r>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CC198066-D9AA-4773-A7AA-F6EC1BA5382B}"/>
                  </a:ext>
                </a:extLst>
              </p:cNvPr>
              <p:cNvGraphicFramePr>
                <a:graphicFrameLocks noChangeAspect="1"/>
              </p:cNvGraphicFramePr>
              <p:nvPr>
                <p:extLst>
                  <p:ext uri="{D42A27DB-BD31-4B8C-83A1-F6EECF244321}">
                    <p14:modId xmlns:p14="http://schemas.microsoft.com/office/powerpoint/2010/main" val="1050604779"/>
                  </p:ext>
                </p:extLst>
              </p:nvPr>
            </p:nvGraphicFramePr>
            <p:xfrm>
              <a:off x="-484094" y="-767720"/>
              <a:ext cx="3048000" cy="1714500"/>
            </p:xfrm>
            <a:graphic>
              <a:graphicData uri="http://schemas.microsoft.com/office/powerpoint/2016/slidezoom">
                <pslz:sldZm>
                  <pslz:sldZmObj sldId="256" cId="1776491795">
                    <pslz:zmPr id="{A068F7DB-5D8C-4BF2-9245-53F3A7DB6504}"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6" name="Slide Zoom 5">
                <a:hlinkClick r:id="rId4" action="ppaction://hlinksldjump"/>
                <a:extLst>
                  <a:ext uri="{FF2B5EF4-FFF2-40B4-BE49-F238E27FC236}">
                    <a16:creationId xmlns:a16="http://schemas.microsoft.com/office/drawing/2014/main" id="{CC198066-D9AA-4773-A7AA-F6EC1BA5382B}"/>
                  </a:ext>
                </a:extLst>
              </p:cNvPr>
              <p:cNvPicPr>
                <a:picLocks noGrp="1" noRot="1" noChangeAspect="1" noMove="1" noResize="1" noEditPoints="1" noAdjustHandles="1" noChangeArrowheads="1" noChangeShapeType="1"/>
              </p:cNvPicPr>
              <p:nvPr/>
            </p:nvPicPr>
            <p:blipFill>
              <a:blip r:embed="rId5"/>
              <a:stretch>
                <a:fillRect/>
              </a:stretch>
            </p:blipFill>
            <p:spPr>
              <a:xfrm>
                <a:off x="-484094" y="-76772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776491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B361D14-FC98-41D7-A651-A6F327F3A78B}"/>
              </a:ext>
            </a:extLst>
          </p:cNvPr>
          <p:cNvGrpSpPr/>
          <p:nvPr/>
        </p:nvGrpSpPr>
        <p:grpSpPr>
          <a:xfrm>
            <a:off x="3752850" y="149902"/>
            <a:ext cx="5481091" cy="6535711"/>
            <a:chOff x="304800" y="838201"/>
            <a:chExt cx="5981699" cy="7162800"/>
          </a:xfrm>
        </p:grpSpPr>
        <p:pic>
          <p:nvPicPr>
            <p:cNvPr id="13" name="Picture 12">
              <a:extLst>
                <a:ext uri="{FF2B5EF4-FFF2-40B4-BE49-F238E27FC236}">
                  <a16:creationId xmlns:a16="http://schemas.microsoft.com/office/drawing/2014/main" id="{0F5BCCE2-8BEC-4EB1-A470-9F6C4AD55375}"/>
                </a:ext>
              </a:extLst>
            </p:cNvPr>
            <p:cNvPicPr/>
            <p:nvPr/>
          </p:nvPicPr>
          <p:blipFill rotWithShape="1">
            <a:blip r:embed="rId2">
              <a:extLst>
                <a:ext uri="{28A0092B-C50C-407E-A947-70E740481C1C}">
                  <a14:useLocalDpi xmlns:a14="http://schemas.microsoft.com/office/drawing/2010/main" val="0"/>
                </a:ext>
              </a:extLst>
            </a:blip>
            <a:srcRect l="35769" t="43725" r="31251" b="8102"/>
            <a:stretch/>
          </p:blipFill>
          <p:spPr bwMode="auto">
            <a:xfrm rot="16200000">
              <a:off x="-285750" y="1428751"/>
              <a:ext cx="7162800" cy="5981699"/>
            </a:xfrm>
            <a:prstGeom prst="rect">
              <a:avLst/>
            </a:prstGeom>
            <a:ln>
              <a:noFill/>
            </a:ln>
            <a:extLst>
              <a:ext uri="{53640926-AAD7-44D8-BBD7-CCE9431645EC}">
                <a14:shadowObscured xmlns:a14="http://schemas.microsoft.com/office/drawing/2010/main"/>
              </a:ext>
            </a:extLst>
          </p:spPr>
        </p:pic>
        <p:sp>
          <p:nvSpPr>
            <p:cNvPr id="14" name="Oval 13">
              <a:extLst>
                <a:ext uri="{FF2B5EF4-FFF2-40B4-BE49-F238E27FC236}">
                  <a16:creationId xmlns:a16="http://schemas.microsoft.com/office/drawing/2014/main" id="{1BE7A4C8-89B4-419D-8157-AB72B85BF3FD}"/>
                </a:ext>
              </a:extLst>
            </p:cNvPr>
            <p:cNvSpPr/>
            <p:nvPr/>
          </p:nvSpPr>
          <p:spPr>
            <a:xfrm>
              <a:off x="2743200" y="1676398"/>
              <a:ext cx="9144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09AF9B0B-9902-4388-8408-53246BCD8F2A}"/>
                </a:ext>
              </a:extLst>
            </p:cNvPr>
            <p:cNvSpPr/>
            <p:nvPr/>
          </p:nvSpPr>
          <p:spPr>
            <a:xfrm>
              <a:off x="2438400" y="2562453"/>
              <a:ext cx="1066800" cy="10189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7" name="Oval 16">
            <a:extLst>
              <a:ext uri="{FF2B5EF4-FFF2-40B4-BE49-F238E27FC236}">
                <a16:creationId xmlns:a16="http://schemas.microsoft.com/office/drawing/2014/main" id="{31625EDB-6292-4BB2-B725-A7CBFF18FAF6}"/>
              </a:ext>
            </a:extLst>
          </p:cNvPr>
          <p:cNvSpPr/>
          <p:nvPr/>
        </p:nvSpPr>
        <p:spPr>
          <a:xfrm>
            <a:off x="6610350" y="4457700"/>
            <a:ext cx="68580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47823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Horse Clam</a:t>
            </a:r>
          </a:p>
        </p:txBody>
      </p:sp>
      <p:pic>
        <p:nvPicPr>
          <p:cNvPr id="3" name="Picture 2"/>
          <p:cNvPicPr>
            <a:picLocks noChangeAspect="1"/>
          </p:cNvPicPr>
          <p:nvPr/>
        </p:nvPicPr>
        <p:blipFill>
          <a:blip r:embed="rId3"/>
          <a:stretch>
            <a:fillRect/>
          </a:stretch>
        </p:blipFill>
        <p:spPr>
          <a:xfrm>
            <a:off x="3514135" y="2408567"/>
            <a:ext cx="5080000" cy="3467100"/>
          </a:xfrm>
          <a:prstGeom prst="rect">
            <a:avLst/>
          </a:prstGeom>
        </p:spPr>
      </p:pic>
      <p:cxnSp>
        <p:nvCxnSpPr>
          <p:cNvPr id="7" name="Straight Arrow Connector 6"/>
          <p:cNvCxnSpPr/>
          <p:nvPr/>
        </p:nvCxnSpPr>
        <p:spPr>
          <a:xfrm flipH="1">
            <a:off x="7566506" y="2191210"/>
            <a:ext cx="907074" cy="51640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594136" y="2037687"/>
            <a:ext cx="1616665" cy="646331"/>
          </a:xfrm>
          <a:prstGeom prst="rect">
            <a:avLst/>
          </a:prstGeom>
          <a:noFill/>
        </p:spPr>
        <p:txBody>
          <a:bodyPr wrap="square" rtlCol="0">
            <a:spAutoFit/>
          </a:bodyPr>
          <a:lstStyle/>
          <a:p>
            <a:r>
              <a:rPr lang="en-US" dirty="0"/>
              <a:t>Hinge is not visible</a:t>
            </a:r>
          </a:p>
        </p:txBody>
      </p:sp>
      <p:cxnSp>
        <p:nvCxnSpPr>
          <p:cNvPr id="10" name="Straight Arrow Connector 9"/>
          <p:cNvCxnSpPr/>
          <p:nvPr/>
        </p:nvCxnSpPr>
        <p:spPr>
          <a:xfrm flipV="1">
            <a:off x="3226507" y="4312637"/>
            <a:ext cx="1214084" cy="921146"/>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803100" y="5233784"/>
            <a:ext cx="1856012" cy="646331"/>
          </a:xfrm>
          <a:prstGeom prst="rect">
            <a:avLst/>
          </a:prstGeom>
          <a:noFill/>
        </p:spPr>
        <p:txBody>
          <a:bodyPr wrap="square" rtlCol="0">
            <a:spAutoFit/>
          </a:bodyPr>
          <a:lstStyle/>
          <a:p>
            <a:r>
              <a:rPr lang="en-US" dirty="0"/>
              <a:t>Large gape in shell for siphon </a:t>
            </a:r>
          </a:p>
        </p:txBody>
      </p:sp>
    </p:spTree>
    <p:extLst>
      <p:ext uri="{BB962C8B-B14F-4D97-AF65-F5344CB8AC3E}">
        <p14:creationId xmlns:p14="http://schemas.microsoft.com/office/powerpoint/2010/main" val="2386035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1286</TotalTime>
  <Words>621</Words>
  <Application>Microsoft Office PowerPoint</Application>
  <PresentationFormat>Widescreen</PresentationFormat>
  <Paragraphs>99</Paragraphs>
  <Slides>24</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Courgette</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Horse Clam</vt:lpstr>
      <vt:lpstr>Eastern SoftShell</vt:lpstr>
      <vt:lpstr>Varnish Clam</vt:lpstr>
      <vt:lpstr>Macoma</vt:lpstr>
      <vt:lpstr>Cockle</vt:lpstr>
      <vt:lpstr>Butter Clam</vt:lpstr>
      <vt:lpstr>Native Littleneck</vt:lpstr>
      <vt:lpstr>Manila Clam – Imported from Japan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Hirsch</dc:creator>
  <cp:lastModifiedBy>Julie Hirsch</cp:lastModifiedBy>
  <cp:revision>23</cp:revision>
  <dcterms:created xsi:type="dcterms:W3CDTF">2019-05-16T04:05:00Z</dcterms:created>
  <dcterms:modified xsi:type="dcterms:W3CDTF">2019-11-11T23:27:11Z</dcterms:modified>
</cp:coreProperties>
</file>